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2"/>
  </p:notesMasterIdLst>
  <p:sldIdLst>
    <p:sldId id="256" r:id="rId2"/>
    <p:sldId id="303" r:id="rId3"/>
    <p:sldId id="305" r:id="rId4"/>
    <p:sldId id="306" r:id="rId5"/>
    <p:sldId id="257" r:id="rId6"/>
    <p:sldId id="307" r:id="rId7"/>
    <p:sldId id="308" r:id="rId8"/>
    <p:sldId id="304" r:id="rId9"/>
    <p:sldId id="309" r:id="rId10"/>
    <p:sldId id="301" r:id="rId11"/>
  </p:sldIdLst>
  <p:sldSz cx="9144000" cy="5143500" type="screen16x9"/>
  <p:notesSz cx="6858000" cy="9144000"/>
  <p:embeddedFontLst>
    <p:embeddedFont>
      <p:font typeface="Fira Sans Extra Condensed Medium" panose="020B0604020202020204" charset="0"/>
      <p:regular r:id="rId13"/>
      <p:bold r:id="rId14"/>
      <p:italic r:id="rId15"/>
      <p:boldItalic r:id="rId16"/>
    </p:embeddedFont>
    <p:embeddedFont>
      <p:font typeface="Fira Sans Extra Condensed" panose="020B0604020202020204" charset="0"/>
      <p:regular r:id="rId17"/>
      <p:bold r:id="rId18"/>
      <p:italic r:id="rId19"/>
      <p:boldItalic r:id="rId20"/>
    </p:embeddedFont>
    <p:embeddedFont>
      <p:font typeface="Fira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E1"/>
    <a:srgbClr val="6666FF"/>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1DBC61-8B06-4921-B355-4478A87D8E44}">
  <a:tblStyle styleId="{741DBC61-8B06-4921-B355-4478A87D8E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35" autoAdjust="0"/>
  </p:normalViewPr>
  <p:slideViewPr>
    <p:cSldViewPr snapToGrid="0">
      <p:cViewPr varScale="1">
        <p:scale>
          <a:sx n="134" d="100"/>
          <a:sy n="134" d="100"/>
        </p:scale>
        <p:origin x="9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960130cb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960130cb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128478b1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128478b1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42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128478b1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128478b1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128478b1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128478b1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76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37375" y="1553275"/>
            <a:ext cx="3244200" cy="159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4500" b="1">
                <a:latin typeface="Fira Sans Extra Condensed"/>
                <a:ea typeface="Fira Sans Extra Condensed"/>
                <a:cs typeface="Fira Sans Extra Condensed"/>
                <a:sym typeface="Fira Sans Extra Condensed"/>
              </a:defRPr>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746733" y="3256500"/>
            <a:ext cx="3244200" cy="376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62900" cy="60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3149400" y="411475"/>
            <a:ext cx="2845200" cy="42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2400">
                <a:latin typeface="Fira Sans Extra Condensed Medium"/>
                <a:ea typeface="Fira Sans Extra Condensed Medium"/>
                <a:cs typeface="Fira Sans Extra Condensed Medium"/>
                <a:sym typeface="Fira Sans Extra Condensed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62900" cy="600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Fira Sans"/>
              <a:buNone/>
              <a:defRPr sz="2800">
                <a:latin typeface="Fira Sans"/>
                <a:ea typeface="Fira Sans"/>
                <a:cs typeface="Fira Sans"/>
                <a:sym typeface="Fira Sans"/>
              </a:defRPr>
            </a:lvl1pPr>
            <a:lvl2pPr lvl="1">
              <a:spcBef>
                <a:spcPts val="0"/>
              </a:spcBef>
              <a:spcAft>
                <a:spcPts val="0"/>
              </a:spcAft>
              <a:buSzPts val="2800"/>
              <a:buFont typeface="Fira Sans"/>
              <a:buNone/>
              <a:defRPr sz="2800">
                <a:latin typeface="Fira Sans"/>
                <a:ea typeface="Fira Sans"/>
                <a:cs typeface="Fira Sans"/>
                <a:sym typeface="Fira Sans"/>
              </a:defRPr>
            </a:lvl2pPr>
            <a:lvl3pPr lvl="2">
              <a:spcBef>
                <a:spcPts val="0"/>
              </a:spcBef>
              <a:spcAft>
                <a:spcPts val="0"/>
              </a:spcAft>
              <a:buSzPts val="2800"/>
              <a:buFont typeface="Fira Sans"/>
              <a:buNone/>
              <a:defRPr sz="2800">
                <a:latin typeface="Fira Sans"/>
                <a:ea typeface="Fira Sans"/>
                <a:cs typeface="Fira Sans"/>
                <a:sym typeface="Fira Sans"/>
              </a:defRPr>
            </a:lvl3pPr>
            <a:lvl4pPr lvl="3">
              <a:spcBef>
                <a:spcPts val="0"/>
              </a:spcBef>
              <a:spcAft>
                <a:spcPts val="0"/>
              </a:spcAft>
              <a:buSzPts val="2800"/>
              <a:buFont typeface="Fira Sans"/>
              <a:buNone/>
              <a:defRPr sz="2800">
                <a:latin typeface="Fira Sans"/>
                <a:ea typeface="Fira Sans"/>
                <a:cs typeface="Fira Sans"/>
                <a:sym typeface="Fira Sans"/>
              </a:defRPr>
            </a:lvl4pPr>
            <a:lvl5pPr lvl="4">
              <a:spcBef>
                <a:spcPts val="0"/>
              </a:spcBef>
              <a:spcAft>
                <a:spcPts val="0"/>
              </a:spcAft>
              <a:buSzPts val="2800"/>
              <a:buFont typeface="Fira Sans"/>
              <a:buNone/>
              <a:defRPr sz="2800">
                <a:latin typeface="Fira Sans"/>
                <a:ea typeface="Fira Sans"/>
                <a:cs typeface="Fira Sans"/>
                <a:sym typeface="Fira Sans"/>
              </a:defRPr>
            </a:lvl5pPr>
            <a:lvl6pPr lvl="5">
              <a:spcBef>
                <a:spcPts val="0"/>
              </a:spcBef>
              <a:spcAft>
                <a:spcPts val="0"/>
              </a:spcAft>
              <a:buSzPts val="2800"/>
              <a:buFont typeface="Fira Sans"/>
              <a:buNone/>
              <a:defRPr sz="2800">
                <a:latin typeface="Fira Sans"/>
                <a:ea typeface="Fira Sans"/>
                <a:cs typeface="Fira Sans"/>
                <a:sym typeface="Fira Sans"/>
              </a:defRPr>
            </a:lvl6pPr>
            <a:lvl7pPr lvl="6">
              <a:spcBef>
                <a:spcPts val="0"/>
              </a:spcBef>
              <a:spcAft>
                <a:spcPts val="0"/>
              </a:spcAft>
              <a:buSzPts val="2800"/>
              <a:buFont typeface="Fira Sans"/>
              <a:buNone/>
              <a:defRPr sz="2800">
                <a:latin typeface="Fira Sans"/>
                <a:ea typeface="Fira Sans"/>
                <a:cs typeface="Fira Sans"/>
                <a:sym typeface="Fira Sans"/>
              </a:defRPr>
            </a:lvl7pPr>
            <a:lvl8pPr lvl="7">
              <a:spcBef>
                <a:spcPts val="0"/>
              </a:spcBef>
              <a:spcAft>
                <a:spcPts val="0"/>
              </a:spcAft>
              <a:buSzPts val="2800"/>
              <a:buFont typeface="Fira Sans"/>
              <a:buNone/>
              <a:defRPr sz="2800">
                <a:latin typeface="Fira Sans"/>
                <a:ea typeface="Fira Sans"/>
                <a:cs typeface="Fira Sans"/>
                <a:sym typeface="Fira Sans"/>
              </a:defRPr>
            </a:lvl8pPr>
            <a:lvl9pPr lvl="8">
              <a:spcBef>
                <a:spcPts val="0"/>
              </a:spcBef>
              <a:spcAft>
                <a:spcPts val="0"/>
              </a:spcAft>
              <a:buSzPts val="2800"/>
              <a:buFont typeface="Fira Sans"/>
              <a:buNone/>
              <a:defRPr sz="2800">
                <a:latin typeface="Fira Sans"/>
                <a:ea typeface="Fira Sans"/>
                <a:cs typeface="Fira Sans"/>
                <a:sym typeface="Fira Sans"/>
              </a:defRPr>
            </a:lvl9pPr>
          </a:lstStyle>
          <a:p>
            <a:endParaRPr/>
          </a:p>
        </p:txBody>
      </p:sp>
      <p:sp>
        <p:nvSpPr>
          <p:cNvPr id="7" name="Google Shape;7;p1"/>
          <p:cNvSpPr txBox="1">
            <a:spLocks noGrp="1"/>
          </p:cNvSpPr>
          <p:nvPr>
            <p:ph type="body" idx="1"/>
          </p:nvPr>
        </p:nvSpPr>
        <p:spPr>
          <a:xfrm>
            <a:off x="457200" y="1152649"/>
            <a:ext cx="8262900" cy="3579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Fira Sans"/>
              <a:buChar char="●"/>
              <a:defRPr sz="1800">
                <a:latin typeface="Fira Sans"/>
                <a:ea typeface="Fira Sans"/>
                <a:cs typeface="Fira Sans"/>
                <a:sym typeface="Fira Sans"/>
              </a:defRPr>
            </a:lvl1pPr>
            <a:lvl2pPr marL="914400" lvl="1" indent="-317500">
              <a:lnSpc>
                <a:spcPct val="115000"/>
              </a:lnSpc>
              <a:spcBef>
                <a:spcPts val="1600"/>
              </a:spcBef>
              <a:spcAft>
                <a:spcPts val="0"/>
              </a:spcAft>
              <a:buSzPts val="1400"/>
              <a:buFont typeface="Fira Sans"/>
              <a:buChar char="○"/>
              <a:defRPr>
                <a:latin typeface="Fira Sans"/>
                <a:ea typeface="Fira Sans"/>
                <a:cs typeface="Fira Sans"/>
                <a:sym typeface="Fira Sans"/>
              </a:defRPr>
            </a:lvl2pPr>
            <a:lvl3pPr marL="1371600" lvl="2" indent="-317500">
              <a:lnSpc>
                <a:spcPct val="115000"/>
              </a:lnSpc>
              <a:spcBef>
                <a:spcPts val="1600"/>
              </a:spcBef>
              <a:spcAft>
                <a:spcPts val="0"/>
              </a:spcAft>
              <a:buSzPts val="1400"/>
              <a:buFont typeface="Fira Sans"/>
              <a:buChar char="■"/>
              <a:defRPr>
                <a:latin typeface="Fira Sans"/>
                <a:ea typeface="Fira Sans"/>
                <a:cs typeface="Fira Sans"/>
                <a:sym typeface="Fira Sans"/>
              </a:defRPr>
            </a:lvl3pPr>
            <a:lvl4pPr marL="1828800" lvl="3" indent="-317500">
              <a:lnSpc>
                <a:spcPct val="115000"/>
              </a:lnSpc>
              <a:spcBef>
                <a:spcPts val="1600"/>
              </a:spcBef>
              <a:spcAft>
                <a:spcPts val="0"/>
              </a:spcAft>
              <a:buSzPts val="1400"/>
              <a:buFont typeface="Fira Sans"/>
              <a:buChar char="●"/>
              <a:defRPr>
                <a:latin typeface="Fira Sans"/>
                <a:ea typeface="Fira Sans"/>
                <a:cs typeface="Fira Sans"/>
                <a:sym typeface="Fira Sans"/>
              </a:defRPr>
            </a:lvl4pPr>
            <a:lvl5pPr marL="2286000" lvl="4" indent="-317500">
              <a:lnSpc>
                <a:spcPct val="115000"/>
              </a:lnSpc>
              <a:spcBef>
                <a:spcPts val="1600"/>
              </a:spcBef>
              <a:spcAft>
                <a:spcPts val="0"/>
              </a:spcAft>
              <a:buSzPts val="1400"/>
              <a:buFont typeface="Fira Sans"/>
              <a:buChar char="○"/>
              <a:defRPr>
                <a:latin typeface="Fira Sans"/>
                <a:ea typeface="Fira Sans"/>
                <a:cs typeface="Fira Sans"/>
                <a:sym typeface="Fira Sans"/>
              </a:defRPr>
            </a:lvl5pPr>
            <a:lvl6pPr marL="2743200" lvl="5" indent="-317500">
              <a:lnSpc>
                <a:spcPct val="115000"/>
              </a:lnSpc>
              <a:spcBef>
                <a:spcPts val="1600"/>
              </a:spcBef>
              <a:spcAft>
                <a:spcPts val="0"/>
              </a:spcAft>
              <a:buSzPts val="1400"/>
              <a:buFont typeface="Fira Sans"/>
              <a:buChar char="■"/>
              <a:defRPr>
                <a:latin typeface="Fira Sans"/>
                <a:ea typeface="Fira Sans"/>
                <a:cs typeface="Fira Sans"/>
                <a:sym typeface="Fira Sans"/>
              </a:defRPr>
            </a:lvl6pPr>
            <a:lvl7pPr marL="3200400" lvl="6" indent="-317500">
              <a:lnSpc>
                <a:spcPct val="115000"/>
              </a:lnSpc>
              <a:spcBef>
                <a:spcPts val="1600"/>
              </a:spcBef>
              <a:spcAft>
                <a:spcPts val="0"/>
              </a:spcAft>
              <a:buSzPts val="1400"/>
              <a:buFont typeface="Fira Sans"/>
              <a:buChar char="●"/>
              <a:defRPr>
                <a:latin typeface="Fira Sans"/>
                <a:ea typeface="Fira Sans"/>
                <a:cs typeface="Fira Sans"/>
                <a:sym typeface="Fira Sans"/>
              </a:defRPr>
            </a:lvl7pPr>
            <a:lvl8pPr marL="3657600" lvl="7" indent="-317500">
              <a:lnSpc>
                <a:spcPct val="115000"/>
              </a:lnSpc>
              <a:spcBef>
                <a:spcPts val="1600"/>
              </a:spcBef>
              <a:spcAft>
                <a:spcPts val="0"/>
              </a:spcAft>
              <a:buSzPts val="1400"/>
              <a:buFont typeface="Fira Sans"/>
              <a:buChar char="○"/>
              <a:defRPr>
                <a:latin typeface="Fira Sans"/>
                <a:ea typeface="Fira Sans"/>
                <a:cs typeface="Fira Sans"/>
                <a:sym typeface="Fira Sans"/>
              </a:defRPr>
            </a:lvl8pPr>
            <a:lvl9pPr marL="4114800" lvl="8" indent="-317500">
              <a:lnSpc>
                <a:spcPct val="115000"/>
              </a:lnSpc>
              <a:spcBef>
                <a:spcPts val="1600"/>
              </a:spcBef>
              <a:spcAft>
                <a:spcPts val="1600"/>
              </a:spcAft>
              <a:buSzPts val="1400"/>
              <a:buFont typeface="Fira Sans"/>
              <a:buChar char="■"/>
              <a:defRPr>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ityofgainesville.org/CodeEnforcement/RentalHousingPermitsFees.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3695894" y="1663975"/>
            <a:ext cx="4854286" cy="159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Residential Rental Unit Permit </a:t>
            </a:r>
            <a:r>
              <a:rPr lang="en" dirty="0" smtClean="0"/>
              <a:t>Changes Update</a:t>
            </a:r>
            <a:endParaRPr dirty="0"/>
          </a:p>
        </p:txBody>
      </p:sp>
      <p:sp>
        <p:nvSpPr>
          <p:cNvPr id="47" name="Google Shape;47;p15"/>
          <p:cNvSpPr txBox="1">
            <a:spLocks noGrp="1"/>
          </p:cNvSpPr>
          <p:nvPr>
            <p:ph type="subTitle" idx="1"/>
          </p:nvPr>
        </p:nvSpPr>
        <p:spPr>
          <a:xfrm>
            <a:off x="5728917" y="3433801"/>
            <a:ext cx="3055319" cy="10584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City of Gainesville</a:t>
            </a:r>
          </a:p>
          <a:p>
            <a:pPr marL="0" lvl="0" indent="0" algn="l" rtl="0">
              <a:spcBef>
                <a:spcPts val="0"/>
              </a:spcBef>
              <a:spcAft>
                <a:spcPts val="0"/>
              </a:spcAft>
              <a:buNone/>
            </a:pPr>
            <a:r>
              <a:rPr lang="en-US" sz="1600" dirty="0"/>
              <a:t>Neighborhood Enhancement </a:t>
            </a:r>
          </a:p>
          <a:p>
            <a:pPr marL="0" lvl="0" indent="0" algn="l" rtl="0">
              <a:spcBef>
                <a:spcPts val="0"/>
              </a:spcBef>
              <a:spcAft>
                <a:spcPts val="0"/>
              </a:spcAft>
              <a:buNone/>
            </a:pPr>
            <a:r>
              <a:rPr lang="en-US" sz="1600" dirty="0"/>
              <a:t>(Code Enforcement)</a:t>
            </a:r>
          </a:p>
          <a:p>
            <a:pPr marL="0" lvl="0" indent="0" algn="l" rtl="0">
              <a:spcBef>
                <a:spcPts val="0"/>
              </a:spcBef>
              <a:spcAft>
                <a:spcPts val="0"/>
              </a:spcAft>
              <a:buNone/>
            </a:pPr>
            <a:r>
              <a:rPr lang="en-US" sz="1600" dirty="0" smtClean="0"/>
              <a:t>August</a:t>
            </a:r>
            <a:r>
              <a:rPr lang="en-US" sz="1600" dirty="0" smtClean="0"/>
              <a:t> </a:t>
            </a:r>
            <a:r>
              <a:rPr lang="en-US" sz="1600" dirty="0"/>
              <a:t>2021</a:t>
            </a:r>
          </a:p>
          <a:p>
            <a:pPr marL="0" lvl="0" indent="0" algn="l" rtl="0">
              <a:spcBef>
                <a:spcPts val="0"/>
              </a:spcBef>
              <a:spcAft>
                <a:spcPts val="0"/>
              </a:spcAft>
              <a:buNone/>
            </a:pPr>
            <a:endParaRPr sz="1600" dirty="0"/>
          </a:p>
        </p:txBody>
      </p:sp>
      <p:grpSp>
        <p:nvGrpSpPr>
          <p:cNvPr id="48" name="Google Shape;48;p15"/>
          <p:cNvGrpSpPr/>
          <p:nvPr/>
        </p:nvGrpSpPr>
        <p:grpSpPr>
          <a:xfrm>
            <a:off x="-13378" y="-44819"/>
            <a:ext cx="4141259" cy="5278880"/>
            <a:chOff x="3282515" y="1242075"/>
            <a:chExt cx="2708830" cy="3452957"/>
          </a:xfrm>
        </p:grpSpPr>
        <p:sp>
          <p:nvSpPr>
            <p:cNvPr id="49" name="Google Shape;49;p15"/>
            <p:cNvSpPr/>
            <p:nvPr/>
          </p:nvSpPr>
          <p:spPr>
            <a:xfrm>
              <a:off x="4177189" y="1242075"/>
              <a:ext cx="789377" cy="3452749"/>
            </a:xfrm>
            <a:custGeom>
              <a:avLst/>
              <a:gdLst/>
              <a:ahLst/>
              <a:cxnLst/>
              <a:rect l="l" t="t" r="r" b="b"/>
              <a:pathLst>
                <a:path w="36728" h="160649" extrusionOk="0">
                  <a:moveTo>
                    <a:pt x="1" y="0"/>
                  </a:moveTo>
                  <a:lnTo>
                    <a:pt x="535" y="160649"/>
                  </a:lnTo>
                  <a:lnTo>
                    <a:pt x="36727" y="160649"/>
                  </a:lnTo>
                  <a:lnTo>
                    <a:pt x="367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15"/>
            <p:cNvGrpSpPr/>
            <p:nvPr/>
          </p:nvGrpSpPr>
          <p:grpSpPr>
            <a:xfrm>
              <a:off x="4244075" y="1307144"/>
              <a:ext cx="655611" cy="340820"/>
              <a:chOff x="4262387" y="1246144"/>
              <a:chExt cx="655611" cy="340820"/>
            </a:xfrm>
          </p:grpSpPr>
          <p:sp>
            <p:nvSpPr>
              <p:cNvPr id="51" name="Google Shape;51;p15"/>
              <p:cNvSpPr/>
              <p:nvPr/>
            </p:nvSpPr>
            <p:spPr>
              <a:xfrm>
                <a:off x="4262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5"/>
              <p:cNvSpPr/>
              <p:nvPr/>
            </p:nvSpPr>
            <p:spPr>
              <a:xfrm>
                <a:off x="4381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4262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4381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4262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4381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4500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4619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4500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4619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4500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4619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4738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4857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4738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4857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4738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4857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15"/>
            <p:cNvSpPr/>
            <p:nvPr/>
          </p:nvSpPr>
          <p:spPr>
            <a:xfrm>
              <a:off x="4026638" y="2053100"/>
              <a:ext cx="641676" cy="2641920"/>
            </a:xfrm>
            <a:custGeom>
              <a:avLst/>
              <a:gdLst/>
              <a:ahLst/>
              <a:cxnLst/>
              <a:rect l="l" t="t" r="r" b="b"/>
              <a:pathLst>
                <a:path w="51905" h="116551" extrusionOk="0">
                  <a:moveTo>
                    <a:pt x="1" y="1"/>
                  </a:moveTo>
                  <a:lnTo>
                    <a:pt x="2202" y="116551"/>
                  </a:lnTo>
                  <a:lnTo>
                    <a:pt x="51905" y="116551"/>
                  </a:lnTo>
                  <a:lnTo>
                    <a:pt x="519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4026613" y="2039913"/>
              <a:ext cx="7332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15"/>
            <p:cNvGrpSpPr/>
            <p:nvPr/>
          </p:nvGrpSpPr>
          <p:grpSpPr>
            <a:xfrm>
              <a:off x="4167404" y="2222314"/>
              <a:ext cx="298600" cy="883532"/>
              <a:chOff x="4185716" y="2161314"/>
              <a:chExt cx="298600" cy="883532"/>
            </a:xfrm>
          </p:grpSpPr>
          <p:sp>
            <p:nvSpPr>
              <p:cNvPr id="72" name="Google Shape;72;p15"/>
              <p:cNvSpPr/>
              <p:nvPr/>
            </p:nvSpPr>
            <p:spPr>
              <a:xfrm>
                <a:off x="4304705"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4304705"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423716"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423716"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4304705"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423716"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4423716"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304705"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185716"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4185716"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4185716"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4185716"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4304705"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4304705"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4423716"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4423716"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304705"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423716"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4185716"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4185716"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4185716"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15"/>
            <p:cNvSpPr/>
            <p:nvPr/>
          </p:nvSpPr>
          <p:spPr>
            <a:xfrm>
              <a:off x="3372124" y="4422269"/>
              <a:ext cx="35871" cy="250946"/>
            </a:xfrm>
            <a:custGeom>
              <a:avLst/>
              <a:gdLst/>
              <a:ahLst/>
              <a:cxnLst/>
              <a:rect l="l" t="t" r="r" b="b"/>
              <a:pathLst>
                <a:path w="1669" h="11676" extrusionOk="0">
                  <a:moveTo>
                    <a:pt x="1" y="0"/>
                  </a:moveTo>
                  <a:lnTo>
                    <a:pt x="1" y="11676"/>
                  </a:lnTo>
                  <a:lnTo>
                    <a:pt x="1669" y="11676"/>
                  </a:lnTo>
                  <a:lnTo>
                    <a:pt x="16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282515" y="4350574"/>
              <a:ext cx="588939" cy="89645"/>
            </a:xfrm>
            <a:custGeom>
              <a:avLst/>
              <a:gdLst/>
              <a:ahLst/>
              <a:cxnLst/>
              <a:rect l="l" t="t" r="r" b="b"/>
              <a:pathLst>
                <a:path w="36694" h="4171" extrusionOk="0">
                  <a:moveTo>
                    <a:pt x="0" y="1"/>
                  </a:moveTo>
                  <a:lnTo>
                    <a:pt x="0" y="4170"/>
                  </a:lnTo>
                  <a:lnTo>
                    <a:pt x="36693" y="4170"/>
                  </a:lnTo>
                  <a:lnTo>
                    <a:pt x="366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479668" y="4422269"/>
              <a:ext cx="35871" cy="250946"/>
            </a:xfrm>
            <a:custGeom>
              <a:avLst/>
              <a:gdLst/>
              <a:ahLst/>
              <a:cxnLst/>
              <a:rect l="l" t="t" r="r" b="b"/>
              <a:pathLst>
                <a:path w="1669" h="11676" extrusionOk="0">
                  <a:moveTo>
                    <a:pt x="0" y="0"/>
                  </a:moveTo>
                  <a:lnTo>
                    <a:pt x="0" y="11676"/>
                  </a:lnTo>
                  <a:lnTo>
                    <a:pt x="1668" y="11676"/>
                  </a:lnTo>
                  <a:lnTo>
                    <a:pt x="1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flipH="1">
              <a:off x="5812544" y="4117710"/>
              <a:ext cx="178801" cy="422602"/>
            </a:xfrm>
            <a:custGeom>
              <a:avLst/>
              <a:gdLst/>
              <a:ahLst/>
              <a:cxnLst/>
              <a:rect l="l" t="t" r="r" b="b"/>
              <a:pathLst>
                <a:path w="9174" h="21683" extrusionOk="0">
                  <a:moveTo>
                    <a:pt x="4570" y="0"/>
                  </a:moveTo>
                  <a:cubicBezTo>
                    <a:pt x="2035" y="0"/>
                    <a:pt x="0" y="2068"/>
                    <a:pt x="0" y="4604"/>
                  </a:cubicBezTo>
                  <a:lnTo>
                    <a:pt x="0" y="17113"/>
                  </a:lnTo>
                  <a:cubicBezTo>
                    <a:pt x="0" y="19614"/>
                    <a:pt x="2035" y="21683"/>
                    <a:pt x="4570" y="21683"/>
                  </a:cubicBezTo>
                  <a:cubicBezTo>
                    <a:pt x="7105" y="21683"/>
                    <a:pt x="9173" y="19614"/>
                    <a:pt x="9173" y="17113"/>
                  </a:cubicBezTo>
                  <a:lnTo>
                    <a:pt x="9173" y="4604"/>
                  </a:lnTo>
                  <a:cubicBezTo>
                    <a:pt x="9173" y="2068"/>
                    <a:pt x="7105" y="0"/>
                    <a:pt x="4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flipH="1">
              <a:off x="5896087" y="4345888"/>
              <a:ext cx="16274" cy="349144"/>
            </a:xfrm>
            <a:custGeom>
              <a:avLst/>
              <a:gdLst/>
              <a:ahLst/>
              <a:cxnLst/>
              <a:rect l="l" t="t" r="r" b="b"/>
              <a:pathLst>
                <a:path w="835" h="17914" extrusionOk="0">
                  <a:moveTo>
                    <a:pt x="434" y="1"/>
                  </a:moveTo>
                  <a:cubicBezTo>
                    <a:pt x="200" y="1"/>
                    <a:pt x="0" y="168"/>
                    <a:pt x="0" y="401"/>
                  </a:cubicBezTo>
                  <a:lnTo>
                    <a:pt x="0" y="17514"/>
                  </a:lnTo>
                  <a:cubicBezTo>
                    <a:pt x="0" y="17714"/>
                    <a:pt x="200" y="17914"/>
                    <a:pt x="434" y="17914"/>
                  </a:cubicBezTo>
                  <a:cubicBezTo>
                    <a:pt x="634" y="17914"/>
                    <a:pt x="834" y="17714"/>
                    <a:pt x="834" y="17514"/>
                  </a:cubicBezTo>
                  <a:lnTo>
                    <a:pt x="834" y="401"/>
                  </a:lnTo>
                  <a:cubicBezTo>
                    <a:pt x="834" y="168"/>
                    <a:pt x="634"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flipH="1">
              <a:off x="5532995" y="3874571"/>
              <a:ext cx="251635" cy="594250"/>
            </a:xfrm>
            <a:custGeom>
              <a:avLst/>
              <a:gdLst/>
              <a:ahLst/>
              <a:cxnLst/>
              <a:rect l="l" t="t" r="r" b="b"/>
              <a:pathLst>
                <a:path w="12911" h="30490" extrusionOk="0">
                  <a:moveTo>
                    <a:pt x="6472" y="1"/>
                  </a:moveTo>
                  <a:cubicBezTo>
                    <a:pt x="2870" y="1"/>
                    <a:pt x="1" y="2869"/>
                    <a:pt x="1" y="6439"/>
                  </a:cubicBezTo>
                  <a:lnTo>
                    <a:pt x="1" y="24051"/>
                  </a:lnTo>
                  <a:cubicBezTo>
                    <a:pt x="1" y="27620"/>
                    <a:pt x="2870" y="30489"/>
                    <a:pt x="6472" y="30489"/>
                  </a:cubicBezTo>
                  <a:cubicBezTo>
                    <a:pt x="10041" y="30489"/>
                    <a:pt x="12910" y="27620"/>
                    <a:pt x="12910" y="24051"/>
                  </a:cubicBezTo>
                  <a:lnTo>
                    <a:pt x="12910" y="6439"/>
                  </a:lnTo>
                  <a:cubicBezTo>
                    <a:pt x="12910" y="2869"/>
                    <a:pt x="10041" y="1"/>
                    <a:pt x="6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flipH="1">
              <a:off x="5647433" y="4197334"/>
              <a:ext cx="22764" cy="491518"/>
            </a:xfrm>
            <a:custGeom>
              <a:avLst/>
              <a:gdLst/>
              <a:ahLst/>
              <a:cxnLst/>
              <a:rect l="l" t="t" r="r" b="b"/>
              <a:pathLst>
                <a:path w="1168" h="25219" extrusionOk="0">
                  <a:moveTo>
                    <a:pt x="567" y="1"/>
                  </a:moveTo>
                  <a:cubicBezTo>
                    <a:pt x="234" y="1"/>
                    <a:pt x="0" y="268"/>
                    <a:pt x="0" y="601"/>
                  </a:cubicBezTo>
                  <a:lnTo>
                    <a:pt x="0" y="24619"/>
                  </a:lnTo>
                  <a:cubicBezTo>
                    <a:pt x="0" y="24952"/>
                    <a:pt x="234" y="25219"/>
                    <a:pt x="567" y="25219"/>
                  </a:cubicBezTo>
                  <a:cubicBezTo>
                    <a:pt x="901" y="25219"/>
                    <a:pt x="1168" y="24952"/>
                    <a:pt x="1168" y="24619"/>
                  </a:cubicBezTo>
                  <a:lnTo>
                    <a:pt x="1168" y="601"/>
                  </a:lnTo>
                  <a:cubicBezTo>
                    <a:pt x="1168" y="268"/>
                    <a:pt x="901" y="1"/>
                    <a:pt x="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4560736" y="1719712"/>
              <a:ext cx="4929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4560738" y="1758100"/>
              <a:ext cx="492815" cy="1922588"/>
            </a:xfrm>
            <a:custGeom>
              <a:avLst/>
              <a:gdLst/>
              <a:ahLst/>
              <a:cxnLst/>
              <a:rect l="l" t="t" r="r" b="b"/>
              <a:pathLst>
                <a:path w="9975" h="33358" extrusionOk="0">
                  <a:moveTo>
                    <a:pt x="1" y="0"/>
                  </a:moveTo>
                  <a:lnTo>
                    <a:pt x="1" y="33357"/>
                  </a:lnTo>
                  <a:lnTo>
                    <a:pt x="9975" y="33357"/>
                  </a:lnTo>
                  <a:lnTo>
                    <a:pt x="99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15"/>
            <p:cNvGrpSpPr/>
            <p:nvPr/>
          </p:nvGrpSpPr>
          <p:grpSpPr>
            <a:xfrm>
              <a:off x="4717925" y="1888592"/>
              <a:ext cx="178536" cy="478317"/>
              <a:chOff x="4736238" y="1827592"/>
              <a:chExt cx="178536" cy="478317"/>
            </a:xfrm>
          </p:grpSpPr>
          <p:sp>
            <p:nvSpPr>
              <p:cNvPr id="103" name="Google Shape;103;p15"/>
              <p:cNvSpPr/>
              <p:nvPr/>
            </p:nvSpPr>
            <p:spPr>
              <a:xfrm>
                <a:off x="4736374" y="196515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4736361" y="210264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4736374" y="224014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4736238" y="1827592"/>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4854174" y="196515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4854174" y="210264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4854174" y="224014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4854038" y="1827592"/>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5"/>
            <p:cNvSpPr/>
            <p:nvPr/>
          </p:nvSpPr>
          <p:spPr>
            <a:xfrm>
              <a:off x="3679688" y="3244002"/>
              <a:ext cx="453171" cy="1450151"/>
            </a:xfrm>
            <a:custGeom>
              <a:avLst/>
              <a:gdLst/>
              <a:ahLst/>
              <a:cxnLst/>
              <a:rect l="l" t="t" r="r" b="b"/>
              <a:pathLst>
                <a:path w="81726" h="57409" extrusionOk="0">
                  <a:moveTo>
                    <a:pt x="0" y="0"/>
                  </a:moveTo>
                  <a:lnTo>
                    <a:pt x="0" y="57408"/>
                  </a:lnTo>
                  <a:lnTo>
                    <a:pt x="81725" y="57408"/>
                  </a:lnTo>
                  <a:lnTo>
                    <a:pt x="817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15"/>
            <p:cNvGrpSpPr/>
            <p:nvPr/>
          </p:nvGrpSpPr>
          <p:grpSpPr>
            <a:xfrm>
              <a:off x="3816468" y="3352664"/>
              <a:ext cx="179611" cy="1019478"/>
              <a:chOff x="3834780" y="3291664"/>
              <a:chExt cx="179611" cy="1019478"/>
            </a:xfrm>
          </p:grpSpPr>
          <p:sp>
            <p:nvSpPr>
              <p:cNvPr id="113" name="Google Shape;113;p15"/>
              <p:cNvSpPr/>
              <p:nvPr/>
            </p:nvSpPr>
            <p:spPr>
              <a:xfrm>
                <a:off x="3834780" y="356665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834780" y="329166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953791" y="342916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53791" y="329166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3834780" y="342916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53791" y="356665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953791" y="370415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834780" y="370415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834780" y="41078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834780" y="38328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953791" y="39703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953791" y="38328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834780" y="39703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953791" y="41078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953791" y="424537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834780" y="424537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5"/>
            <p:cNvSpPr/>
            <p:nvPr/>
          </p:nvSpPr>
          <p:spPr>
            <a:xfrm>
              <a:off x="4759691" y="2531050"/>
              <a:ext cx="521896" cy="2142068"/>
            </a:xfrm>
            <a:custGeom>
              <a:avLst/>
              <a:gdLst/>
              <a:ahLst/>
              <a:cxnLst/>
              <a:rect l="l" t="t" r="r" b="b"/>
              <a:pathLst>
                <a:path w="16046" h="93868" extrusionOk="0">
                  <a:moveTo>
                    <a:pt x="1" y="0"/>
                  </a:moveTo>
                  <a:lnTo>
                    <a:pt x="1" y="93868"/>
                  </a:lnTo>
                  <a:lnTo>
                    <a:pt x="16046" y="93868"/>
                  </a:lnTo>
                  <a:lnTo>
                    <a:pt x="160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4759694" y="2510475"/>
              <a:ext cx="5307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5"/>
            <p:cNvGrpSpPr/>
            <p:nvPr/>
          </p:nvGrpSpPr>
          <p:grpSpPr>
            <a:xfrm>
              <a:off x="4875741" y="2619827"/>
              <a:ext cx="298600" cy="478253"/>
              <a:chOff x="4946354" y="2558827"/>
              <a:chExt cx="298600" cy="478253"/>
            </a:xfrm>
          </p:grpSpPr>
          <p:sp>
            <p:nvSpPr>
              <p:cNvPr id="132" name="Google Shape;132;p15"/>
              <p:cNvSpPr/>
              <p:nvPr/>
            </p:nvSpPr>
            <p:spPr>
              <a:xfrm>
                <a:off x="5065343"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5065343"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5184354"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5184354"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5065343"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5184354"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5184354"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5065343"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4946354"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4946354"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4946354"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4946354"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5"/>
            <p:cNvSpPr/>
            <p:nvPr/>
          </p:nvSpPr>
          <p:spPr>
            <a:xfrm>
              <a:off x="4835761" y="3460250"/>
              <a:ext cx="620505" cy="1233863"/>
            </a:xfrm>
            <a:custGeom>
              <a:avLst/>
              <a:gdLst/>
              <a:ahLst/>
              <a:cxnLst/>
              <a:rect l="l" t="t" r="r" b="b"/>
              <a:pathLst>
                <a:path w="81726" h="57409" extrusionOk="0">
                  <a:moveTo>
                    <a:pt x="0" y="0"/>
                  </a:moveTo>
                  <a:lnTo>
                    <a:pt x="0" y="57408"/>
                  </a:lnTo>
                  <a:lnTo>
                    <a:pt x="81725" y="57408"/>
                  </a:lnTo>
                  <a:lnTo>
                    <a:pt x="817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4835763" y="3458600"/>
              <a:ext cx="6213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5"/>
            <p:cNvGrpSpPr/>
            <p:nvPr/>
          </p:nvGrpSpPr>
          <p:grpSpPr>
            <a:xfrm>
              <a:off x="4953297" y="3578279"/>
              <a:ext cx="415238" cy="478317"/>
              <a:chOff x="4987134" y="3516054"/>
              <a:chExt cx="415238" cy="478317"/>
            </a:xfrm>
          </p:grpSpPr>
          <p:sp>
            <p:nvSpPr>
              <p:cNvPr id="147" name="Google Shape;147;p15"/>
              <p:cNvSpPr/>
              <p:nvPr/>
            </p:nvSpPr>
            <p:spPr>
              <a:xfrm>
                <a:off x="4987270"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4987270"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4987270"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4987134"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105070"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5105070"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5105070"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5104934"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5223972"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5223972"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5223972"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5223836"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5341772"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5341772"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5341772"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5341636"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5"/>
            <p:cNvSpPr/>
            <p:nvPr/>
          </p:nvSpPr>
          <p:spPr>
            <a:xfrm>
              <a:off x="4232839" y="3699678"/>
              <a:ext cx="641659" cy="995124"/>
            </a:xfrm>
            <a:custGeom>
              <a:avLst/>
              <a:gdLst/>
              <a:ahLst/>
              <a:cxnLst/>
              <a:rect l="l" t="t" r="r" b="b"/>
              <a:pathLst>
                <a:path w="29855" h="46301" extrusionOk="0">
                  <a:moveTo>
                    <a:pt x="0" y="1"/>
                  </a:moveTo>
                  <a:lnTo>
                    <a:pt x="0" y="46301"/>
                  </a:lnTo>
                  <a:lnTo>
                    <a:pt x="29855" y="46301"/>
                  </a:lnTo>
                  <a:lnTo>
                    <a:pt x="298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4232837" y="3680600"/>
              <a:ext cx="6417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5"/>
            <p:cNvGrpSpPr/>
            <p:nvPr/>
          </p:nvGrpSpPr>
          <p:grpSpPr>
            <a:xfrm>
              <a:off x="4342355" y="3825514"/>
              <a:ext cx="422674" cy="478253"/>
              <a:chOff x="3942855" y="3758002"/>
              <a:chExt cx="422674" cy="478253"/>
            </a:xfrm>
          </p:grpSpPr>
          <p:grpSp>
            <p:nvGrpSpPr>
              <p:cNvPr id="166" name="Google Shape;166;p15"/>
              <p:cNvGrpSpPr/>
              <p:nvPr/>
            </p:nvGrpSpPr>
            <p:grpSpPr>
              <a:xfrm>
                <a:off x="3942855" y="3758002"/>
                <a:ext cx="179611" cy="478253"/>
                <a:chOff x="4221080" y="2304102"/>
                <a:chExt cx="179611" cy="478253"/>
              </a:xfrm>
            </p:grpSpPr>
            <p:sp>
              <p:nvSpPr>
                <p:cNvPr id="167" name="Google Shape;167;p15"/>
                <p:cNvSpPr/>
                <p:nvPr/>
              </p:nvSpPr>
              <p:spPr>
                <a:xfrm>
                  <a:off x="4221080"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4221080"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4340091"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4340091"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4221080"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4340091"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4340091"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4221080"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15"/>
              <p:cNvGrpSpPr/>
              <p:nvPr/>
            </p:nvGrpSpPr>
            <p:grpSpPr>
              <a:xfrm>
                <a:off x="4185918" y="3758002"/>
                <a:ext cx="179611" cy="478253"/>
                <a:chOff x="4221080" y="2304102"/>
                <a:chExt cx="179611" cy="478253"/>
              </a:xfrm>
            </p:grpSpPr>
            <p:sp>
              <p:nvSpPr>
                <p:cNvPr id="176" name="Google Shape;176;p15"/>
                <p:cNvSpPr/>
                <p:nvPr/>
              </p:nvSpPr>
              <p:spPr>
                <a:xfrm>
                  <a:off x="4221080"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4221080"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4340091"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4340091"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4221080"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4340091"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4340091"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4221080"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3" name="Picture 2" descr="Logo&#10;&#10;Description automatically generated">
            <a:extLst>
              <a:ext uri="{FF2B5EF4-FFF2-40B4-BE49-F238E27FC236}">
                <a16:creationId xmlns:a16="http://schemas.microsoft.com/office/drawing/2014/main" id="{C98DF8DE-9DFA-44E3-8798-538E1751E6D8}"/>
              </a:ext>
            </a:extLst>
          </p:cNvPr>
          <p:cNvPicPr>
            <a:picLocks noChangeAspect="1"/>
          </p:cNvPicPr>
          <p:nvPr/>
        </p:nvPicPr>
        <p:blipFill>
          <a:blip r:embed="rId3"/>
          <a:stretch>
            <a:fillRect/>
          </a:stretch>
        </p:blipFill>
        <p:spPr>
          <a:xfrm>
            <a:off x="4327397" y="3407096"/>
            <a:ext cx="1202004" cy="11992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F18B-BB2E-4FB0-B0F9-B312A9085B6A}"/>
              </a:ext>
            </a:extLst>
          </p:cNvPr>
          <p:cNvSpPr>
            <a:spLocks noGrp="1"/>
          </p:cNvSpPr>
          <p:nvPr>
            <p:ph type="title"/>
          </p:nvPr>
        </p:nvSpPr>
        <p:spPr>
          <a:xfrm>
            <a:off x="311700" y="1896018"/>
            <a:ext cx="8520600" cy="841800"/>
          </a:xfrm>
        </p:spPr>
        <p:txBody>
          <a:bodyPr/>
          <a:lstStyle/>
          <a:p>
            <a:r>
              <a:rPr lang="en-US" sz="6000" dirty="0"/>
              <a:t>Thank You!</a:t>
            </a:r>
          </a:p>
        </p:txBody>
      </p:sp>
      <p:sp>
        <p:nvSpPr>
          <p:cNvPr id="3" name="Title 1">
            <a:extLst>
              <a:ext uri="{FF2B5EF4-FFF2-40B4-BE49-F238E27FC236}">
                <a16:creationId xmlns:a16="http://schemas.microsoft.com/office/drawing/2014/main" id="{23A155A3-C051-4A1A-B886-93EA1A45C25F}"/>
              </a:ext>
            </a:extLst>
          </p:cNvPr>
          <p:cNvSpPr txBox="1">
            <a:spLocks/>
          </p:cNvSpPr>
          <p:nvPr/>
        </p:nvSpPr>
        <p:spPr>
          <a:xfrm>
            <a:off x="311700" y="2917700"/>
            <a:ext cx="8520600" cy="388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600"/>
              <a:buFont typeface="Fira Sans"/>
              <a:buNone/>
              <a:defRPr sz="3600" b="0" i="0" u="none" strike="noStrike" cap="none">
                <a:solidFill>
                  <a:srgbClr val="000000"/>
                </a:solidFill>
                <a:latin typeface="Fira Sans"/>
                <a:ea typeface="Fira Sans"/>
                <a:cs typeface="Fira Sans"/>
                <a:sym typeface="Fira Sans"/>
              </a:defRPr>
            </a:lvl1pPr>
            <a:lvl2pPr marR="0" lvl="1" algn="ctr" rtl="0">
              <a:lnSpc>
                <a:spcPct val="100000"/>
              </a:lnSpc>
              <a:spcBef>
                <a:spcPts val="0"/>
              </a:spcBef>
              <a:spcAft>
                <a:spcPts val="0"/>
              </a:spcAft>
              <a:buClr>
                <a:srgbClr val="000000"/>
              </a:buClr>
              <a:buSzPts val="3600"/>
              <a:buFont typeface="Fira Sans"/>
              <a:buNone/>
              <a:defRPr sz="3600" b="0" i="0" u="none" strike="noStrike" cap="none">
                <a:solidFill>
                  <a:srgbClr val="000000"/>
                </a:solidFill>
                <a:latin typeface="Fira Sans"/>
                <a:ea typeface="Fira Sans"/>
                <a:cs typeface="Fira Sans"/>
                <a:sym typeface="Fira Sans"/>
              </a:defRPr>
            </a:lvl2pPr>
            <a:lvl3pPr marR="0" lvl="2" algn="ctr" rtl="0">
              <a:lnSpc>
                <a:spcPct val="100000"/>
              </a:lnSpc>
              <a:spcBef>
                <a:spcPts val="0"/>
              </a:spcBef>
              <a:spcAft>
                <a:spcPts val="0"/>
              </a:spcAft>
              <a:buClr>
                <a:srgbClr val="000000"/>
              </a:buClr>
              <a:buSzPts val="3600"/>
              <a:buFont typeface="Fira Sans"/>
              <a:buNone/>
              <a:defRPr sz="3600" b="0" i="0" u="none" strike="noStrike" cap="none">
                <a:solidFill>
                  <a:srgbClr val="000000"/>
                </a:solidFill>
                <a:latin typeface="Fira Sans"/>
                <a:ea typeface="Fira Sans"/>
                <a:cs typeface="Fira Sans"/>
                <a:sym typeface="Fira Sans"/>
              </a:defRPr>
            </a:lvl3pPr>
            <a:lvl4pPr marR="0" lvl="3" algn="ctr" rtl="0">
              <a:lnSpc>
                <a:spcPct val="100000"/>
              </a:lnSpc>
              <a:spcBef>
                <a:spcPts val="0"/>
              </a:spcBef>
              <a:spcAft>
                <a:spcPts val="0"/>
              </a:spcAft>
              <a:buClr>
                <a:srgbClr val="000000"/>
              </a:buClr>
              <a:buSzPts val="3600"/>
              <a:buFont typeface="Fira Sans"/>
              <a:buNone/>
              <a:defRPr sz="3600" b="0" i="0" u="none" strike="noStrike" cap="none">
                <a:solidFill>
                  <a:srgbClr val="000000"/>
                </a:solidFill>
                <a:latin typeface="Fira Sans"/>
                <a:ea typeface="Fira Sans"/>
                <a:cs typeface="Fira Sans"/>
                <a:sym typeface="Fira Sans"/>
              </a:defRPr>
            </a:lvl4pPr>
            <a:lvl5pPr marR="0" lvl="4" algn="ctr" rtl="0">
              <a:lnSpc>
                <a:spcPct val="100000"/>
              </a:lnSpc>
              <a:spcBef>
                <a:spcPts val="0"/>
              </a:spcBef>
              <a:spcAft>
                <a:spcPts val="0"/>
              </a:spcAft>
              <a:buClr>
                <a:srgbClr val="000000"/>
              </a:buClr>
              <a:buSzPts val="3600"/>
              <a:buFont typeface="Fira Sans"/>
              <a:buNone/>
              <a:defRPr sz="3600" b="0" i="0" u="none" strike="noStrike" cap="none">
                <a:solidFill>
                  <a:srgbClr val="000000"/>
                </a:solidFill>
                <a:latin typeface="Fira Sans"/>
                <a:ea typeface="Fira Sans"/>
                <a:cs typeface="Fira Sans"/>
                <a:sym typeface="Fira Sans"/>
              </a:defRPr>
            </a:lvl5pPr>
            <a:lvl6pPr marR="0" lvl="5" algn="ctr" rtl="0">
              <a:lnSpc>
                <a:spcPct val="100000"/>
              </a:lnSpc>
              <a:spcBef>
                <a:spcPts val="0"/>
              </a:spcBef>
              <a:spcAft>
                <a:spcPts val="0"/>
              </a:spcAft>
              <a:buClr>
                <a:srgbClr val="000000"/>
              </a:buClr>
              <a:buSzPts val="3600"/>
              <a:buFont typeface="Fira Sans"/>
              <a:buNone/>
              <a:defRPr sz="3600" b="0" i="0" u="none" strike="noStrike" cap="none">
                <a:solidFill>
                  <a:srgbClr val="000000"/>
                </a:solidFill>
                <a:latin typeface="Fira Sans"/>
                <a:ea typeface="Fira Sans"/>
                <a:cs typeface="Fira Sans"/>
                <a:sym typeface="Fira Sans"/>
              </a:defRPr>
            </a:lvl6pPr>
            <a:lvl7pPr marR="0" lvl="6" algn="ctr" rtl="0">
              <a:lnSpc>
                <a:spcPct val="100000"/>
              </a:lnSpc>
              <a:spcBef>
                <a:spcPts val="0"/>
              </a:spcBef>
              <a:spcAft>
                <a:spcPts val="0"/>
              </a:spcAft>
              <a:buClr>
                <a:srgbClr val="000000"/>
              </a:buClr>
              <a:buSzPts val="3600"/>
              <a:buFont typeface="Fira Sans"/>
              <a:buNone/>
              <a:defRPr sz="3600" b="0" i="0" u="none" strike="noStrike" cap="none">
                <a:solidFill>
                  <a:srgbClr val="000000"/>
                </a:solidFill>
                <a:latin typeface="Fira Sans"/>
                <a:ea typeface="Fira Sans"/>
                <a:cs typeface="Fira Sans"/>
                <a:sym typeface="Fira Sans"/>
              </a:defRPr>
            </a:lvl7pPr>
            <a:lvl8pPr marR="0" lvl="7" algn="ctr" rtl="0">
              <a:lnSpc>
                <a:spcPct val="100000"/>
              </a:lnSpc>
              <a:spcBef>
                <a:spcPts val="0"/>
              </a:spcBef>
              <a:spcAft>
                <a:spcPts val="0"/>
              </a:spcAft>
              <a:buClr>
                <a:srgbClr val="000000"/>
              </a:buClr>
              <a:buSzPts val="3600"/>
              <a:buFont typeface="Fira Sans"/>
              <a:buNone/>
              <a:defRPr sz="3600" b="0" i="0" u="none" strike="noStrike" cap="none">
                <a:solidFill>
                  <a:srgbClr val="000000"/>
                </a:solidFill>
                <a:latin typeface="Fira Sans"/>
                <a:ea typeface="Fira Sans"/>
                <a:cs typeface="Fira Sans"/>
                <a:sym typeface="Fira Sans"/>
              </a:defRPr>
            </a:lvl8pPr>
            <a:lvl9pPr marR="0" lvl="8" algn="ctr" rtl="0">
              <a:lnSpc>
                <a:spcPct val="100000"/>
              </a:lnSpc>
              <a:spcBef>
                <a:spcPts val="0"/>
              </a:spcBef>
              <a:spcAft>
                <a:spcPts val="0"/>
              </a:spcAft>
              <a:buClr>
                <a:srgbClr val="000000"/>
              </a:buClr>
              <a:buSzPts val="3600"/>
              <a:buFont typeface="Fira Sans"/>
              <a:buNone/>
              <a:defRPr sz="3600" b="0" i="0" u="none" strike="noStrike" cap="none">
                <a:solidFill>
                  <a:srgbClr val="000000"/>
                </a:solidFill>
                <a:latin typeface="Fira Sans"/>
                <a:ea typeface="Fira Sans"/>
                <a:cs typeface="Fira Sans"/>
                <a:sym typeface="Fira Sans"/>
              </a:defRPr>
            </a:lvl9pPr>
          </a:lstStyle>
          <a:p>
            <a:r>
              <a:rPr lang="en-US" sz="2800" dirty="0"/>
              <a:t>Any Questions?</a:t>
            </a:r>
          </a:p>
        </p:txBody>
      </p:sp>
    </p:spTree>
    <p:extLst>
      <p:ext uri="{BB962C8B-B14F-4D97-AF65-F5344CB8AC3E}">
        <p14:creationId xmlns:p14="http://schemas.microsoft.com/office/powerpoint/2010/main" val="20381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regarding the Residential Rental Unit Program, including this </a:t>
            </a:r>
            <a:r>
              <a:rPr lang="en-US" dirty="0" err="1" smtClean="0"/>
              <a:t>powerpoint</a:t>
            </a:r>
            <a:r>
              <a:rPr lang="en-US" dirty="0" smtClean="0"/>
              <a:t>, is available on the City of </a:t>
            </a:r>
            <a:r>
              <a:rPr lang="en-US" dirty="0"/>
              <a:t>Gainesville website at </a:t>
            </a:r>
            <a:br>
              <a:rPr lang="en-US" dirty="0"/>
            </a:br>
            <a:r>
              <a:rPr lang="en-US" dirty="0">
                <a:hlinkClick r:id="rId2"/>
              </a:rPr>
              <a:t>http://</a:t>
            </a:r>
            <a:r>
              <a:rPr lang="en-US" dirty="0" smtClean="0">
                <a:hlinkClick r:id="rId2"/>
              </a:rPr>
              <a:t>www.cityofgainesville.org/CodeEnforcement/RentalHousingPermitsFees.aspx</a:t>
            </a:r>
            <a:r>
              <a:rPr lang="en-US" dirty="0" smtClean="0"/>
              <a:t>		</a:t>
            </a:r>
            <a:endParaRPr lang="en-US" dirty="0"/>
          </a:p>
        </p:txBody>
      </p:sp>
    </p:spTree>
    <p:extLst>
      <p:ext uri="{BB962C8B-B14F-4D97-AF65-F5344CB8AC3E}">
        <p14:creationId xmlns:p14="http://schemas.microsoft.com/office/powerpoint/2010/main" val="315871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May 6</a:t>
            </a:r>
            <a:r>
              <a:rPr lang="en-US" baseline="30000" dirty="0" smtClean="0"/>
              <a:t>th</a:t>
            </a:r>
            <a:r>
              <a:rPr lang="en-US" dirty="0" smtClean="0"/>
              <a:t>, The City Commission directed th</a:t>
            </a:r>
            <a:r>
              <a:rPr lang="en-US" dirty="0" smtClean="0"/>
              <a:t>e City Attorney’s Office to amend the Residential Rental Unit Permit Ordinance to make several changes </a:t>
            </a:r>
            <a:r>
              <a:rPr lang="en-US" dirty="0" smtClean="0"/>
              <a:t>		</a:t>
            </a:r>
            <a:endParaRPr lang="en-US" dirty="0"/>
          </a:p>
        </p:txBody>
      </p:sp>
    </p:spTree>
    <p:extLst>
      <p:ext uri="{BB962C8B-B14F-4D97-AF65-F5344CB8AC3E}">
        <p14:creationId xmlns:p14="http://schemas.microsoft.com/office/powerpoint/2010/main" val="261601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979363" y="381124"/>
            <a:ext cx="7101401" cy="42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Changes to Definitions</a:t>
            </a:r>
            <a:endParaRPr dirty="0"/>
          </a:p>
        </p:txBody>
      </p:sp>
      <p:grpSp>
        <p:nvGrpSpPr>
          <p:cNvPr id="241" name="Google Shape;241;p16"/>
          <p:cNvGrpSpPr/>
          <p:nvPr/>
        </p:nvGrpSpPr>
        <p:grpSpPr>
          <a:xfrm>
            <a:off x="514897" y="1598874"/>
            <a:ext cx="4909286" cy="2241039"/>
            <a:chOff x="681098" y="1217561"/>
            <a:chExt cx="4909286" cy="2241039"/>
          </a:xfrm>
        </p:grpSpPr>
        <p:sp>
          <p:nvSpPr>
            <p:cNvPr id="242" name="Google Shape;242;p16"/>
            <p:cNvSpPr/>
            <p:nvPr/>
          </p:nvSpPr>
          <p:spPr>
            <a:xfrm rot="5400000">
              <a:off x="1829736" y="70700"/>
              <a:ext cx="317580" cy="2611301"/>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16"/>
            <p:cNvGrpSpPr/>
            <p:nvPr/>
          </p:nvGrpSpPr>
          <p:grpSpPr>
            <a:xfrm>
              <a:off x="681098" y="1279800"/>
              <a:ext cx="4909286" cy="2178800"/>
              <a:chOff x="681098" y="1279800"/>
              <a:chExt cx="4909286" cy="2178800"/>
            </a:xfrm>
          </p:grpSpPr>
          <p:sp>
            <p:nvSpPr>
              <p:cNvPr id="244" name="Google Shape;244;p16"/>
              <p:cNvSpPr txBox="1"/>
              <p:nvPr/>
            </p:nvSpPr>
            <p:spPr>
              <a:xfrm>
                <a:off x="681098" y="1279800"/>
                <a:ext cx="3014121" cy="1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smtClean="0">
                    <a:solidFill>
                      <a:srgbClr val="FFFFFF"/>
                    </a:solidFill>
                    <a:latin typeface="Fira Sans Extra Condensed"/>
                    <a:ea typeface="Fira Sans Extra Condensed"/>
                    <a:cs typeface="Fira Sans Extra Condensed"/>
                    <a:sym typeface="Fira Sans Extra Condensed"/>
                  </a:rPr>
                  <a:t>Regulated residentail rental unit</a:t>
                </a:r>
                <a:endParaRPr sz="1600" dirty="0">
                  <a:solidFill>
                    <a:srgbClr val="FFFFFF"/>
                  </a:solidFill>
                  <a:latin typeface="Fira Sans Extra Condensed"/>
                  <a:ea typeface="Fira Sans Extra Condensed"/>
                  <a:cs typeface="Fira Sans Extra Condensed"/>
                  <a:sym typeface="Fira Sans Extra Condensed"/>
                </a:endParaRPr>
              </a:p>
            </p:txBody>
          </p:sp>
          <p:sp>
            <p:nvSpPr>
              <p:cNvPr id="245" name="Google Shape;245;p16"/>
              <p:cNvSpPr txBox="1"/>
              <p:nvPr/>
            </p:nvSpPr>
            <p:spPr>
              <a:xfrm>
                <a:off x="769500" y="1613600"/>
                <a:ext cx="4820884" cy="18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latin typeface="Fira Sans"/>
                    <a:ea typeface="Fira Sans"/>
                    <a:cs typeface="Fira Sans"/>
                    <a:sym typeface="Fira Sans"/>
                  </a:rPr>
                  <a:t>(or regulated unit) means a condominium, co-op, timeshare, </a:t>
                </a:r>
                <a:r>
                  <a:rPr lang="en-US" sz="1200" dirty="0" err="1" smtClean="0">
                    <a:latin typeface="Fira Sans"/>
                    <a:ea typeface="Fira Sans"/>
                    <a:cs typeface="Fira Sans"/>
                    <a:sym typeface="Fira Sans"/>
                  </a:rPr>
                  <a:t>quadraplex</a:t>
                </a:r>
                <a:r>
                  <a:rPr lang="en-US" sz="1200" dirty="0" smtClean="0">
                    <a:latin typeface="Fira Sans"/>
                    <a:ea typeface="Fira Sans"/>
                    <a:cs typeface="Fira Sans"/>
                    <a:sym typeface="Fira Sans"/>
                  </a:rPr>
                  <a:t>, triplex, duplex, or single-family dwelling that is </a:t>
                </a:r>
                <a:r>
                  <a:rPr lang="en-US" sz="1200" dirty="0" smtClean="0">
                    <a:solidFill>
                      <a:srgbClr val="FF0000"/>
                    </a:solidFill>
                    <a:latin typeface="Fira Sans"/>
                    <a:ea typeface="Fira Sans"/>
                    <a:cs typeface="Fira Sans"/>
                    <a:sym typeface="Fira Sans"/>
                  </a:rPr>
                  <a:t>not</a:t>
                </a:r>
                <a:r>
                  <a:rPr lang="en-US" sz="1200" dirty="0" smtClean="0">
                    <a:latin typeface="Fira Sans"/>
                    <a:ea typeface="Fira Sans"/>
                    <a:cs typeface="Fira Sans"/>
                    <a:sym typeface="Fira Sans"/>
                  </a:rPr>
                  <a:t> </a:t>
                </a:r>
                <a:r>
                  <a:rPr lang="en-US" sz="1200" dirty="0" smtClean="0">
                    <a:solidFill>
                      <a:srgbClr val="FF0000"/>
                    </a:solidFill>
                    <a:latin typeface="Fira Sans"/>
                    <a:ea typeface="Fira Sans"/>
                    <a:cs typeface="Fira Sans"/>
                    <a:sym typeface="Fira Sans"/>
                  </a:rPr>
                  <a:t>occupied by the owner</a:t>
                </a:r>
                <a:r>
                  <a:rPr lang="en-US" sz="1200" dirty="0" smtClean="0">
                    <a:solidFill>
                      <a:schemeClr val="tx1"/>
                    </a:solidFill>
                    <a:latin typeface="Fira Sans"/>
                    <a:ea typeface="Fira Sans"/>
                    <a:cs typeface="Fira Sans"/>
                    <a:sym typeface="Fira Sans"/>
                  </a:rPr>
                  <a:t> and that is rented (whether for free, for charitable purposes, or in exchange for money or other consideration) in whole </a:t>
                </a:r>
                <a:r>
                  <a:rPr lang="en-US" sz="1200" dirty="0" smtClean="0">
                    <a:solidFill>
                      <a:schemeClr val="tx1"/>
                    </a:solidFill>
                    <a:latin typeface="Fira Sans"/>
                    <a:ea typeface="Fira Sans"/>
                    <a:cs typeface="Fira Sans"/>
                    <a:sym typeface="Fira Sans"/>
                  </a:rPr>
                  <a:t>or in part (such as a room) </a:t>
                </a:r>
                <a:r>
                  <a:rPr lang="en-US" sz="1200" dirty="0" smtClean="0">
                    <a:solidFill>
                      <a:schemeClr val="accent1"/>
                    </a:solidFill>
                    <a:latin typeface="Fira Sans"/>
                    <a:ea typeface="Fira Sans"/>
                    <a:cs typeface="Fira Sans"/>
                    <a:sym typeface="Fira Sans"/>
                  </a:rPr>
                  <a:t>to a person unrelated to the owner </a:t>
                </a:r>
                <a:r>
                  <a:rPr lang="en-US" sz="1200" dirty="0" smtClean="0">
                    <a:solidFill>
                      <a:schemeClr val="tx1"/>
                    </a:solidFill>
                    <a:latin typeface="Fira Sans"/>
                    <a:ea typeface="Fira Sans"/>
                    <a:cs typeface="Fira Sans"/>
                    <a:sym typeface="Fira Sans"/>
                  </a:rPr>
                  <a:t>for periods of at least 30 consecutive days or one calendar month (whichever is less).  This definition expressly excludes public lodging establishments regulated by the state pursuant to Part I of Chapter 509, Florida Statutes and dormitories.</a:t>
                </a:r>
                <a:endParaRPr sz="1200" dirty="0">
                  <a:solidFill>
                    <a:srgbClr val="FF0000"/>
                  </a:solidFill>
                  <a:latin typeface="Fira Sans"/>
                  <a:ea typeface="Fira Sans"/>
                  <a:cs typeface="Fira Sans"/>
                  <a:sym typeface="Fira Sans"/>
                </a:endParaRPr>
              </a:p>
            </p:txBody>
          </p:sp>
        </p:grpSp>
      </p:grpSp>
      <p:grpSp>
        <p:nvGrpSpPr>
          <p:cNvPr id="246" name="Google Shape;246;p16"/>
          <p:cNvGrpSpPr/>
          <p:nvPr/>
        </p:nvGrpSpPr>
        <p:grpSpPr>
          <a:xfrm>
            <a:off x="3282260" y="1666425"/>
            <a:ext cx="2850734" cy="837411"/>
            <a:chOff x="3146304" y="1443760"/>
            <a:chExt cx="1093137" cy="321112"/>
          </a:xfrm>
        </p:grpSpPr>
        <p:sp>
          <p:nvSpPr>
            <p:cNvPr id="247" name="Google Shape;247;p16"/>
            <p:cNvSpPr/>
            <p:nvPr/>
          </p:nvSpPr>
          <p:spPr>
            <a:xfrm>
              <a:off x="4164427" y="1689864"/>
              <a:ext cx="75013" cy="75008"/>
            </a:xfrm>
            <a:custGeom>
              <a:avLst/>
              <a:gdLst/>
              <a:ahLst/>
              <a:cxnLst/>
              <a:rect l="l" t="t" r="r" b="b"/>
              <a:pathLst>
                <a:path w="2670" h="2670" fill="none" extrusionOk="0">
                  <a:moveTo>
                    <a:pt x="2669" y="1335"/>
                  </a:moveTo>
                  <a:cubicBezTo>
                    <a:pt x="2669" y="2069"/>
                    <a:pt x="2069" y="2669"/>
                    <a:pt x="1335" y="2669"/>
                  </a:cubicBezTo>
                  <a:cubicBezTo>
                    <a:pt x="601" y="2669"/>
                    <a:pt x="1" y="2069"/>
                    <a:pt x="1" y="1335"/>
                  </a:cubicBezTo>
                  <a:cubicBezTo>
                    <a:pt x="1" y="601"/>
                    <a:pt x="601" y="0"/>
                    <a:pt x="1335" y="0"/>
                  </a:cubicBezTo>
                  <a:cubicBezTo>
                    <a:pt x="2069" y="0"/>
                    <a:pt x="2669" y="601"/>
                    <a:pt x="2669" y="1335"/>
                  </a:cubicBezTo>
                  <a:close/>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4148498" y="1678627"/>
              <a:ext cx="16913" cy="23457"/>
            </a:xfrm>
            <a:custGeom>
              <a:avLst/>
              <a:gdLst/>
              <a:ahLst/>
              <a:cxnLst/>
              <a:rect l="l" t="t" r="r" b="b"/>
              <a:pathLst>
                <a:path w="602" h="835" fill="none" extrusionOk="0">
                  <a:moveTo>
                    <a:pt x="601" y="834"/>
                  </a:moveTo>
                  <a:lnTo>
                    <a:pt x="1" y="0"/>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4037845" y="1517994"/>
              <a:ext cx="92798" cy="134984"/>
            </a:xfrm>
            <a:custGeom>
              <a:avLst/>
              <a:gdLst/>
              <a:ahLst/>
              <a:cxnLst/>
              <a:rect l="l" t="t" r="r" b="b"/>
              <a:pathLst>
                <a:path w="3303" h="4805" fill="none" extrusionOk="0">
                  <a:moveTo>
                    <a:pt x="3303" y="4804"/>
                  </a:moveTo>
                  <a:lnTo>
                    <a:pt x="0" y="1"/>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3970442" y="1467415"/>
              <a:ext cx="45963" cy="24412"/>
            </a:xfrm>
            <a:custGeom>
              <a:avLst/>
              <a:gdLst/>
              <a:ahLst/>
              <a:cxnLst/>
              <a:rect l="l" t="t" r="r" b="b"/>
              <a:pathLst>
                <a:path w="1636" h="869" fill="none" extrusionOk="0">
                  <a:moveTo>
                    <a:pt x="1635" y="868"/>
                  </a:moveTo>
                  <a:lnTo>
                    <a:pt x="1035" y="1"/>
                  </a:lnTo>
                  <a:lnTo>
                    <a:pt x="1" y="34"/>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3782104" y="1468702"/>
              <a:ext cx="112464" cy="983"/>
            </a:xfrm>
            <a:custGeom>
              <a:avLst/>
              <a:gdLst/>
              <a:ahLst/>
              <a:cxnLst/>
              <a:rect l="l" t="t" r="r" b="b"/>
              <a:pathLst>
                <a:path w="4003" h="35" fill="none" extrusionOk="0">
                  <a:moveTo>
                    <a:pt x="4003" y="1"/>
                  </a:moveTo>
                  <a:lnTo>
                    <a:pt x="0" y="34"/>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10800000" flipH="1">
              <a:off x="3251725" y="1468847"/>
              <a:ext cx="492901" cy="975"/>
            </a:xfrm>
            <a:custGeom>
              <a:avLst/>
              <a:gdLst/>
              <a:ahLst/>
              <a:cxnLst/>
              <a:rect l="l" t="t" r="r" b="b"/>
              <a:pathLst>
                <a:path w="1035" h="1" fill="none" extrusionOk="0">
                  <a:moveTo>
                    <a:pt x="1035" y="0"/>
                  </a:moveTo>
                  <a:lnTo>
                    <a:pt x="1" y="0"/>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3146304" y="1443760"/>
              <a:ext cx="58606" cy="49977"/>
            </a:xfrm>
            <a:custGeom>
              <a:avLst/>
              <a:gdLst/>
              <a:ahLst/>
              <a:cxnLst/>
              <a:rect l="l" t="t" r="r" b="b"/>
              <a:pathLst>
                <a:path w="2086" h="1779" extrusionOk="0">
                  <a:moveTo>
                    <a:pt x="1137" y="0"/>
                  </a:moveTo>
                  <a:cubicBezTo>
                    <a:pt x="389" y="0"/>
                    <a:pt x="1" y="891"/>
                    <a:pt x="484" y="1471"/>
                  </a:cubicBezTo>
                  <a:cubicBezTo>
                    <a:pt x="672" y="1683"/>
                    <a:pt x="914" y="1779"/>
                    <a:pt x="1152" y="1779"/>
                  </a:cubicBezTo>
                  <a:cubicBezTo>
                    <a:pt x="1588" y="1779"/>
                    <a:pt x="2009" y="1456"/>
                    <a:pt x="2052" y="938"/>
                  </a:cubicBezTo>
                  <a:cubicBezTo>
                    <a:pt x="2085" y="437"/>
                    <a:pt x="1718" y="37"/>
                    <a:pt x="1218" y="4"/>
                  </a:cubicBezTo>
                  <a:cubicBezTo>
                    <a:pt x="1191" y="1"/>
                    <a:pt x="1164" y="0"/>
                    <a:pt x="113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6"/>
          <p:cNvGrpSpPr/>
          <p:nvPr/>
        </p:nvGrpSpPr>
        <p:grpSpPr>
          <a:xfrm>
            <a:off x="5493563" y="1242075"/>
            <a:ext cx="2708830" cy="3452957"/>
            <a:chOff x="3282515" y="1242075"/>
            <a:chExt cx="2708830" cy="3452957"/>
          </a:xfrm>
        </p:grpSpPr>
        <p:sp>
          <p:nvSpPr>
            <p:cNvPr id="265" name="Google Shape;265;p16"/>
            <p:cNvSpPr/>
            <p:nvPr/>
          </p:nvSpPr>
          <p:spPr>
            <a:xfrm>
              <a:off x="4177189" y="1242075"/>
              <a:ext cx="789377" cy="3452749"/>
            </a:xfrm>
            <a:custGeom>
              <a:avLst/>
              <a:gdLst/>
              <a:ahLst/>
              <a:cxnLst/>
              <a:rect l="l" t="t" r="r" b="b"/>
              <a:pathLst>
                <a:path w="36728" h="160649" extrusionOk="0">
                  <a:moveTo>
                    <a:pt x="1" y="0"/>
                  </a:moveTo>
                  <a:lnTo>
                    <a:pt x="535" y="160649"/>
                  </a:lnTo>
                  <a:lnTo>
                    <a:pt x="36727" y="160649"/>
                  </a:lnTo>
                  <a:lnTo>
                    <a:pt x="367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6"/>
            <p:cNvGrpSpPr/>
            <p:nvPr/>
          </p:nvGrpSpPr>
          <p:grpSpPr>
            <a:xfrm>
              <a:off x="4244075" y="1307144"/>
              <a:ext cx="655611" cy="340820"/>
              <a:chOff x="4262387" y="1246144"/>
              <a:chExt cx="655611" cy="340820"/>
            </a:xfrm>
          </p:grpSpPr>
          <p:sp>
            <p:nvSpPr>
              <p:cNvPr id="267" name="Google Shape;267;p16"/>
              <p:cNvSpPr/>
              <p:nvPr/>
            </p:nvSpPr>
            <p:spPr>
              <a:xfrm>
                <a:off x="4262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a:off x="4381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a:off x="4262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4381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4262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4381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4500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4619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4500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4619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4500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4619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4738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4857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4738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857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4738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4857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16"/>
            <p:cNvSpPr/>
            <p:nvPr/>
          </p:nvSpPr>
          <p:spPr>
            <a:xfrm>
              <a:off x="4026638" y="2053100"/>
              <a:ext cx="641676" cy="2641920"/>
            </a:xfrm>
            <a:custGeom>
              <a:avLst/>
              <a:gdLst/>
              <a:ahLst/>
              <a:cxnLst/>
              <a:rect l="l" t="t" r="r" b="b"/>
              <a:pathLst>
                <a:path w="51905" h="116551" extrusionOk="0">
                  <a:moveTo>
                    <a:pt x="1" y="1"/>
                  </a:moveTo>
                  <a:lnTo>
                    <a:pt x="2202" y="116551"/>
                  </a:lnTo>
                  <a:lnTo>
                    <a:pt x="51905" y="116551"/>
                  </a:lnTo>
                  <a:lnTo>
                    <a:pt x="519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4026613" y="2039913"/>
              <a:ext cx="7332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6"/>
            <p:cNvGrpSpPr/>
            <p:nvPr/>
          </p:nvGrpSpPr>
          <p:grpSpPr>
            <a:xfrm>
              <a:off x="4167404" y="2222314"/>
              <a:ext cx="298600" cy="883532"/>
              <a:chOff x="4185716" y="2161314"/>
              <a:chExt cx="298600" cy="883532"/>
            </a:xfrm>
          </p:grpSpPr>
          <p:sp>
            <p:nvSpPr>
              <p:cNvPr id="288" name="Google Shape;288;p16"/>
              <p:cNvSpPr/>
              <p:nvPr/>
            </p:nvSpPr>
            <p:spPr>
              <a:xfrm>
                <a:off x="4304705"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4304705"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4423716"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4423716"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4304705"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4423716"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4423716"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4304705"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4185716"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4185716"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4185716"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4185716"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4304705"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4304705"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4423716"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4423716"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4304705"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4423716"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4185716"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4185716"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4185716"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16"/>
            <p:cNvSpPr/>
            <p:nvPr/>
          </p:nvSpPr>
          <p:spPr>
            <a:xfrm>
              <a:off x="3372124" y="4422269"/>
              <a:ext cx="35871" cy="250946"/>
            </a:xfrm>
            <a:custGeom>
              <a:avLst/>
              <a:gdLst/>
              <a:ahLst/>
              <a:cxnLst/>
              <a:rect l="l" t="t" r="r" b="b"/>
              <a:pathLst>
                <a:path w="1669" h="11676" extrusionOk="0">
                  <a:moveTo>
                    <a:pt x="1" y="0"/>
                  </a:moveTo>
                  <a:lnTo>
                    <a:pt x="1" y="11676"/>
                  </a:lnTo>
                  <a:lnTo>
                    <a:pt x="1669" y="11676"/>
                  </a:lnTo>
                  <a:lnTo>
                    <a:pt x="16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3282515" y="4350574"/>
              <a:ext cx="588939" cy="89645"/>
            </a:xfrm>
            <a:custGeom>
              <a:avLst/>
              <a:gdLst/>
              <a:ahLst/>
              <a:cxnLst/>
              <a:rect l="l" t="t" r="r" b="b"/>
              <a:pathLst>
                <a:path w="36694" h="4171" extrusionOk="0">
                  <a:moveTo>
                    <a:pt x="0" y="1"/>
                  </a:moveTo>
                  <a:lnTo>
                    <a:pt x="0" y="4170"/>
                  </a:lnTo>
                  <a:lnTo>
                    <a:pt x="36693" y="4170"/>
                  </a:lnTo>
                  <a:lnTo>
                    <a:pt x="366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3479668" y="4422269"/>
              <a:ext cx="35871" cy="250946"/>
            </a:xfrm>
            <a:custGeom>
              <a:avLst/>
              <a:gdLst/>
              <a:ahLst/>
              <a:cxnLst/>
              <a:rect l="l" t="t" r="r" b="b"/>
              <a:pathLst>
                <a:path w="1669" h="11676" extrusionOk="0">
                  <a:moveTo>
                    <a:pt x="0" y="0"/>
                  </a:moveTo>
                  <a:lnTo>
                    <a:pt x="0" y="11676"/>
                  </a:lnTo>
                  <a:lnTo>
                    <a:pt x="1668" y="11676"/>
                  </a:lnTo>
                  <a:lnTo>
                    <a:pt x="1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flipH="1">
              <a:off x="5812544" y="4117710"/>
              <a:ext cx="178801" cy="422602"/>
            </a:xfrm>
            <a:custGeom>
              <a:avLst/>
              <a:gdLst/>
              <a:ahLst/>
              <a:cxnLst/>
              <a:rect l="l" t="t" r="r" b="b"/>
              <a:pathLst>
                <a:path w="9174" h="21683" extrusionOk="0">
                  <a:moveTo>
                    <a:pt x="4570" y="0"/>
                  </a:moveTo>
                  <a:cubicBezTo>
                    <a:pt x="2035" y="0"/>
                    <a:pt x="0" y="2068"/>
                    <a:pt x="0" y="4604"/>
                  </a:cubicBezTo>
                  <a:lnTo>
                    <a:pt x="0" y="17113"/>
                  </a:lnTo>
                  <a:cubicBezTo>
                    <a:pt x="0" y="19614"/>
                    <a:pt x="2035" y="21683"/>
                    <a:pt x="4570" y="21683"/>
                  </a:cubicBezTo>
                  <a:cubicBezTo>
                    <a:pt x="7105" y="21683"/>
                    <a:pt x="9173" y="19614"/>
                    <a:pt x="9173" y="17113"/>
                  </a:cubicBezTo>
                  <a:lnTo>
                    <a:pt x="9173" y="4604"/>
                  </a:lnTo>
                  <a:cubicBezTo>
                    <a:pt x="9173" y="2068"/>
                    <a:pt x="7105" y="0"/>
                    <a:pt x="4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flipH="1">
              <a:off x="5896087" y="4345888"/>
              <a:ext cx="16274" cy="349144"/>
            </a:xfrm>
            <a:custGeom>
              <a:avLst/>
              <a:gdLst/>
              <a:ahLst/>
              <a:cxnLst/>
              <a:rect l="l" t="t" r="r" b="b"/>
              <a:pathLst>
                <a:path w="835" h="17914" extrusionOk="0">
                  <a:moveTo>
                    <a:pt x="434" y="1"/>
                  </a:moveTo>
                  <a:cubicBezTo>
                    <a:pt x="200" y="1"/>
                    <a:pt x="0" y="168"/>
                    <a:pt x="0" y="401"/>
                  </a:cubicBezTo>
                  <a:lnTo>
                    <a:pt x="0" y="17514"/>
                  </a:lnTo>
                  <a:cubicBezTo>
                    <a:pt x="0" y="17714"/>
                    <a:pt x="200" y="17914"/>
                    <a:pt x="434" y="17914"/>
                  </a:cubicBezTo>
                  <a:cubicBezTo>
                    <a:pt x="634" y="17914"/>
                    <a:pt x="834" y="17714"/>
                    <a:pt x="834" y="17514"/>
                  </a:cubicBezTo>
                  <a:lnTo>
                    <a:pt x="834" y="401"/>
                  </a:lnTo>
                  <a:cubicBezTo>
                    <a:pt x="834" y="168"/>
                    <a:pt x="634"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flipH="1">
              <a:off x="5532995" y="3874571"/>
              <a:ext cx="251635" cy="594250"/>
            </a:xfrm>
            <a:custGeom>
              <a:avLst/>
              <a:gdLst/>
              <a:ahLst/>
              <a:cxnLst/>
              <a:rect l="l" t="t" r="r" b="b"/>
              <a:pathLst>
                <a:path w="12911" h="30490" extrusionOk="0">
                  <a:moveTo>
                    <a:pt x="6472" y="1"/>
                  </a:moveTo>
                  <a:cubicBezTo>
                    <a:pt x="2870" y="1"/>
                    <a:pt x="1" y="2869"/>
                    <a:pt x="1" y="6439"/>
                  </a:cubicBezTo>
                  <a:lnTo>
                    <a:pt x="1" y="24051"/>
                  </a:lnTo>
                  <a:cubicBezTo>
                    <a:pt x="1" y="27620"/>
                    <a:pt x="2870" y="30489"/>
                    <a:pt x="6472" y="30489"/>
                  </a:cubicBezTo>
                  <a:cubicBezTo>
                    <a:pt x="10041" y="30489"/>
                    <a:pt x="12910" y="27620"/>
                    <a:pt x="12910" y="24051"/>
                  </a:cubicBezTo>
                  <a:lnTo>
                    <a:pt x="12910" y="6439"/>
                  </a:lnTo>
                  <a:cubicBezTo>
                    <a:pt x="12910" y="2869"/>
                    <a:pt x="10041" y="1"/>
                    <a:pt x="6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flipH="1">
              <a:off x="5647433" y="4197334"/>
              <a:ext cx="22764" cy="491518"/>
            </a:xfrm>
            <a:custGeom>
              <a:avLst/>
              <a:gdLst/>
              <a:ahLst/>
              <a:cxnLst/>
              <a:rect l="l" t="t" r="r" b="b"/>
              <a:pathLst>
                <a:path w="1168" h="25219" extrusionOk="0">
                  <a:moveTo>
                    <a:pt x="567" y="1"/>
                  </a:moveTo>
                  <a:cubicBezTo>
                    <a:pt x="234" y="1"/>
                    <a:pt x="0" y="268"/>
                    <a:pt x="0" y="601"/>
                  </a:cubicBezTo>
                  <a:lnTo>
                    <a:pt x="0" y="24619"/>
                  </a:lnTo>
                  <a:cubicBezTo>
                    <a:pt x="0" y="24952"/>
                    <a:pt x="234" y="25219"/>
                    <a:pt x="567" y="25219"/>
                  </a:cubicBezTo>
                  <a:cubicBezTo>
                    <a:pt x="901" y="25219"/>
                    <a:pt x="1168" y="24952"/>
                    <a:pt x="1168" y="24619"/>
                  </a:cubicBezTo>
                  <a:lnTo>
                    <a:pt x="1168" y="601"/>
                  </a:lnTo>
                  <a:cubicBezTo>
                    <a:pt x="1168" y="268"/>
                    <a:pt x="901" y="1"/>
                    <a:pt x="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4560736" y="1719712"/>
              <a:ext cx="4929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4560738" y="1758100"/>
              <a:ext cx="492815" cy="1922588"/>
            </a:xfrm>
            <a:custGeom>
              <a:avLst/>
              <a:gdLst/>
              <a:ahLst/>
              <a:cxnLst/>
              <a:rect l="l" t="t" r="r" b="b"/>
              <a:pathLst>
                <a:path w="9975" h="33358" extrusionOk="0">
                  <a:moveTo>
                    <a:pt x="1" y="0"/>
                  </a:moveTo>
                  <a:lnTo>
                    <a:pt x="1" y="33357"/>
                  </a:lnTo>
                  <a:lnTo>
                    <a:pt x="9975" y="33357"/>
                  </a:lnTo>
                  <a:lnTo>
                    <a:pt x="99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6"/>
            <p:cNvGrpSpPr/>
            <p:nvPr/>
          </p:nvGrpSpPr>
          <p:grpSpPr>
            <a:xfrm>
              <a:off x="4717925" y="1888592"/>
              <a:ext cx="178536" cy="478317"/>
              <a:chOff x="4736238" y="1827592"/>
              <a:chExt cx="178536" cy="478317"/>
            </a:xfrm>
          </p:grpSpPr>
          <p:sp>
            <p:nvSpPr>
              <p:cNvPr id="319" name="Google Shape;319;p16"/>
              <p:cNvSpPr/>
              <p:nvPr/>
            </p:nvSpPr>
            <p:spPr>
              <a:xfrm>
                <a:off x="4736374" y="196515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4736361" y="210264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4736374" y="224014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4736238" y="1827592"/>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4854174" y="196515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4854174" y="210264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4854174" y="224014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4854038" y="1827592"/>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16"/>
            <p:cNvSpPr/>
            <p:nvPr/>
          </p:nvSpPr>
          <p:spPr>
            <a:xfrm>
              <a:off x="3679688" y="3244002"/>
              <a:ext cx="453171" cy="1450151"/>
            </a:xfrm>
            <a:custGeom>
              <a:avLst/>
              <a:gdLst/>
              <a:ahLst/>
              <a:cxnLst/>
              <a:rect l="l" t="t" r="r" b="b"/>
              <a:pathLst>
                <a:path w="81726" h="57409" extrusionOk="0">
                  <a:moveTo>
                    <a:pt x="0" y="0"/>
                  </a:moveTo>
                  <a:lnTo>
                    <a:pt x="0" y="57408"/>
                  </a:lnTo>
                  <a:lnTo>
                    <a:pt x="81725" y="57408"/>
                  </a:lnTo>
                  <a:lnTo>
                    <a:pt x="817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16"/>
            <p:cNvGrpSpPr/>
            <p:nvPr/>
          </p:nvGrpSpPr>
          <p:grpSpPr>
            <a:xfrm>
              <a:off x="3816468" y="3352664"/>
              <a:ext cx="179611" cy="1019478"/>
              <a:chOff x="3834780" y="3291664"/>
              <a:chExt cx="179611" cy="1019478"/>
            </a:xfrm>
          </p:grpSpPr>
          <p:sp>
            <p:nvSpPr>
              <p:cNvPr id="329" name="Google Shape;329;p16"/>
              <p:cNvSpPr/>
              <p:nvPr/>
            </p:nvSpPr>
            <p:spPr>
              <a:xfrm>
                <a:off x="3834780" y="356665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3834780" y="329166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3953791" y="342916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3953791" y="329166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3834780" y="342916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3953791" y="356665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3953791" y="370415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3834780" y="370415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3834780" y="41078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3834780" y="38328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3953791" y="39703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3953791" y="38328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3834780" y="39703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3953791" y="41078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3953791" y="424537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3834780" y="424537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6"/>
            <p:cNvSpPr/>
            <p:nvPr/>
          </p:nvSpPr>
          <p:spPr>
            <a:xfrm>
              <a:off x="4759691" y="2531050"/>
              <a:ext cx="521896" cy="2142068"/>
            </a:xfrm>
            <a:custGeom>
              <a:avLst/>
              <a:gdLst/>
              <a:ahLst/>
              <a:cxnLst/>
              <a:rect l="l" t="t" r="r" b="b"/>
              <a:pathLst>
                <a:path w="16046" h="93868" extrusionOk="0">
                  <a:moveTo>
                    <a:pt x="1" y="0"/>
                  </a:moveTo>
                  <a:lnTo>
                    <a:pt x="1" y="93868"/>
                  </a:lnTo>
                  <a:lnTo>
                    <a:pt x="16046" y="93868"/>
                  </a:lnTo>
                  <a:lnTo>
                    <a:pt x="160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4759694" y="2510475"/>
              <a:ext cx="5307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6"/>
            <p:cNvGrpSpPr/>
            <p:nvPr/>
          </p:nvGrpSpPr>
          <p:grpSpPr>
            <a:xfrm>
              <a:off x="4875741" y="2619827"/>
              <a:ext cx="298600" cy="478253"/>
              <a:chOff x="4946354" y="2558827"/>
              <a:chExt cx="298600" cy="478253"/>
            </a:xfrm>
          </p:grpSpPr>
          <p:sp>
            <p:nvSpPr>
              <p:cNvPr id="348" name="Google Shape;348;p16"/>
              <p:cNvSpPr/>
              <p:nvPr/>
            </p:nvSpPr>
            <p:spPr>
              <a:xfrm>
                <a:off x="5065343"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5065343"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5184354"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5184354"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5065343"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5184354"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5184354"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5065343"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4946354"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4946354"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4946354"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4946354"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6"/>
            <p:cNvSpPr/>
            <p:nvPr/>
          </p:nvSpPr>
          <p:spPr>
            <a:xfrm>
              <a:off x="4835761" y="3460250"/>
              <a:ext cx="620505" cy="1233863"/>
            </a:xfrm>
            <a:custGeom>
              <a:avLst/>
              <a:gdLst/>
              <a:ahLst/>
              <a:cxnLst/>
              <a:rect l="l" t="t" r="r" b="b"/>
              <a:pathLst>
                <a:path w="81726" h="57409" extrusionOk="0">
                  <a:moveTo>
                    <a:pt x="0" y="0"/>
                  </a:moveTo>
                  <a:lnTo>
                    <a:pt x="0" y="57408"/>
                  </a:lnTo>
                  <a:lnTo>
                    <a:pt x="81725" y="57408"/>
                  </a:lnTo>
                  <a:lnTo>
                    <a:pt x="817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4835763" y="3458600"/>
              <a:ext cx="6213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16"/>
            <p:cNvGrpSpPr/>
            <p:nvPr/>
          </p:nvGrpSpPr>
          <p:grpSpPr>
            <a:xfrm>
              <a:off x="4953297" y="3578279"/>
              <a:ext cx="415238" cy="478317"/>
              <a:chOff x="4987134" y="3516054"/>
              <a:chExt cx="415238" cy="478317"/>
            </a:xfrm>
          </p:grpSpPr>
          <p:sp>
            <p:nvSpPr>
              <p:cNvPr id="363" name="Google Shape;363;p16"/>
              <p:cNvSpPr/>
              <p:nvPr/>
            </p:nvSpPr>
            <p:spPr>
              <a:xfrm>
                <a:off x="4987270"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4987270"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987270"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4987134"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5105070"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5105070"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5105070"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5104934"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5223972"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5223972"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5223972"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5223836"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5341772"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5341772"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5341772"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5341636"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16"/>
            <p:cNvSpPr/>
            <p:nvPr/>
          </p:nvSpPr>
          <p:spPr>
            <a:xfrm>
              <a:off x="4232839" y="3699678"/>
              <a:ext cx="641659" cy="995124"/>
            </a:xfrm>
            <a:custGeom>
              <a:avLst/>
              <a:gdLst/>
              <a:ahLst/>
              <a:cxnLst/>
              <a:rect l="l" t="t" r="r" b="b"/>
              <a:pathLst>
                <a:path w="29855" h="46301" extrusionOk="0">
                  <a:moveTo>
                    <a:pt x="0" y="1"/>
                  </a:moveTo>
                  <a:lnTo>
                    <a:pt x="0" y="46301"/>
                  </a:lnTo>
                  <a:lnTo>
                    <a:pt x="29855" y="46301"/>
                  </a:lnTo>
                  <a:lnTo>
                    <a:pt x="298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4232837" y="3680600"/>
              <a:ext cx="6417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16"/>
            <p:cNvGrpSpPr/>
            <p:nvPr/>
          </p:nvGrpSpPr>
          <p:grpSpPr>
            <a:xfrm>
              <a:off x="4342355" y="3825514"/>
              <a:ext cx="422674" cy="478253"/>
              <a:chOff x="3942855" y="3758002"/>
              <a:chExt cx="422674" cy="478253"/>
            </a:xfrm>
          </p:grpSpPr>
          <p:grpSp>
            <p:nvGrpSpPr>
              <p:cNvPr id="382" name="Google Shape;382;p16"/>
              <p:cNvGrpSpPr/>
              <p:nvPr/>
            </p:nvGrpSpPr>
            <p:grpSpPr>
              <a:xfrm>
                <a:off x="3942855" y="3758002"/>
                <a:ext cx="179611" cy="478253"/>
                <a:chOff x="4221080" y="2304102"/>
                <a:chExt cx="179611" cy="478253"/>
              </a:xfrm>
            </p:grpSpPr>
            <p:sp>
              <p:nvSpPr>
                <p:cNvPr id="383" name="Google Shape;383;p16"/>
                <p:cNvSpPr/>
                <p:nvPr/>
              </p:nvSpPr>
              <p:spPr>
                <a:xfrm>
                  <a:off x="4221080"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4221080"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4340091"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4340091"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4221080"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4340091"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4340091"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4221080"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6"/>
              <p:cNvGrpSpPr/>
              <p:nvPr/>
            </p:nvGrpSpPr>
            <p:grpSpPr>
              <a:xfrm>
                <a:off x="4185918" y="3758002"/>
                <a:ext cx="179611" cy="478253"/>
                <a:chOff x="4221080" y="2304102"/>
                <a:chExt cx="179611" cy="478253"/>
              </a:xfrm>
            </p:grpSpPr>
            <p:sp>
              <p:nvSpPr>
                <p:cNvPr id="392" name="Google Shape;392;p16"/>
                <p:cNvSpPr/>
                <p:nvPr/>
              </p:nvSpPr>
              <p:spPr>
                <a:xfrm>
                  <a:off x="4221080"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4221080"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4340091"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4340091"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4221080"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4340091"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4340091"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4221080"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00" name="Google Shape;400;p16"/>
          <p:cNvSpPr/>
          <p:nvPr/>
        </p:nvSpPr>
        <p:spPr>
          <a:xfrm>
            <a:off x="4530064" y="4673217"/>
            <a:ext cx="4476522" cy="58803"/>
          </a:xfrm>
          <a:custGeom>
            <a:avLst/>
            <a:gdLst/>
            <a:ahLst/>
            <a:cxnLst/>
            <a:rect l="l" t="t" r="r" b="b"/>
            <a:pathLst>
              <a:path w="208283" h="2736" extrusionOk="0">
                <a:moveTo>
                  <a:pt x="0" y="0"/>
                </a:moveTo>
                <a:lnTo>
                  <a:pt x="0" y="2736"/>
                </a:lnTo>
                <a:lnTo>
                  <a:pt x="208282" y="2736"/>
                </a:lnTo>
                <a:lnTo>
                  <a:pt x="208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70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979363" y="381124"/>
            <a:ext cx="7101401" cy="42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Changes to Definitions</a:t>
            </a:r>
            <a:endParaRPr dirty="0"/>
          </a:p>
        </p:txBody>
      </p:sp>
      <p:grpSp>
        <p:nvGrpSpPr>
          <p:cNvPr id="241" name="Google Shape;241;p16"/>
          <p:cNvGrpSpPr/>
          <p:nvPr/>
        </p:nvGrpSpPr>
        <p:grpSpPr>
          <a:xfrm>
            <a:off x="495813" y="1479517"/>
            <a:ext cx="4907509" cy="1069358"/>
            <a:chOff x="682875" y="887762"/>
            <a:chExt cx="4907509" cy="2570838"/>
          </a:xfrm>
        </p:grpSpPr>
        <p:sp>
          <p:nvSpPr>
            <p:cNvPr id="242" name="Google Shape;242;p16"/>
            <p:cNvSpPr/>
            <p:nvPr/>
          </p:nvSpPr>
          <p:spPr>
            <a:xfrm rot="5400000">
              <a:off x="1829736" y="70700"/>
              <a:ext cx="317580" cy="2611301"/>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16"/>
            <p:cNvGrpSpPr/>
            <p:nvPr/>
          </p:nvGrpSpPr>
          <p:grpSpPr>
            <a:xfrm>
              <a:off x="769500" y="887762"/>
              <a:ext cx="4820884" cy="2570838"/>
              <a:chOff x="769500" y="887762"/>
              <a:chExt cx="4820884" cy="2570838"/>
            </a:xfrm>
          </p:grpSpPr>
          <p:sp>
            <p:nvSpPr>
              <p:cNvPr id="244" name="Google Shape;244;p16"/>
              <p:cNvSpPr txBox="1"/>
              <p:nvPr/>
            </p:nvSpPr>
            <p:spPr>
              <a:xfrm>
                <a:off x="769500" y="887762"/>
                <a:ext cx="2693316" cy="9984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smtClean="0">
                    <a:solidFill>
                      <a:sysClr val="windowText" lastClr="000000"/>
                    </a:solidFill>
                    <a:latin typeface="Fira Sans Extra Condensed"/>
                    <a:ea typeface="Fira Sans Extra Condensed"/>
                    <a:cs typeface="Fira Sans Extra Condensed"/>
                    <a:sym typeface="Fira Sans Extra Condensed"/>
                  </a:rPr>
                  <a:t>Occupant</a:t>
                </a:r>
                <a:endParaRPr sz="1600" dirty="0">
                  <a:solidFill>
                    <a:sysClr val="windowText" lastClr="000000"/>
                  </a:solidFill>
                  <a:latin typeface="Fira Sans Extra Condensed"/>
                  <a:ea typeface="Fira Sans Extra Condensed"/>
                  <a:cs typeface="Fira Sans Extra Condensed"/>
                  <a:sym typeface="Fira Sans Extra Condensed"/>
                </a:endParaRPr>
              </a:p>
            </p:txBody>
          </p:sp>
          <p:sp>
            <p:nvSpPr>
              <p:cNvPr id="245" name="Google Shape;245;p16"/>
              <p:cNvSpPr txBox="1"/>
              <p:nvPr/>
            </p:nvSpPr>
            <p:spPr>
              <a:xfrm>
                <a:off x="769500" y="2033883"/>
                <a:ext cx="4820884" cy="14247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Fira Sans"/>
                    <a:ea typeface="Fira Sans"/>
                    <a:cs typeface="Fira Sans"/>
                    <a:sym typeface="Fira Sans"/>
                  </a:rPr>
                  <a:t>m</a:t>
                </a:r>
                <a:r>
                  <a:rPr lang="en" sz="1200" dirty="0">
                    <a:latin typeface="Fira Sans"/>
                    <a:ea typeface="Fira Sans"/>
                    <a:cs typeface="Fira Sans"/>
                    <a:sym typeface="Fira Sans"/>
                  </a:rPr>
                  <a:t>eans </a:t>
                </a:r>
                <a:r>
                  <a:rPr lang="en" sz="1200" dirty="0" smtClean="0">
                    <a:latin typeface="Fira Sans"/>
                    <a:ea typeface="Fira Sans"/>
                    <a:cs typeface="Fira Sans"/>
                    <a:sym typeface="Fira Sans"/>
                  </a:rPr>
                  <a:t>any person age 18 or older who resides in a regulated residential rental unit.</a:t>
                </a:r>
                <a:endParaRPr sz="1200" dirty="0">
                  <a:latin typeface="Fira Sans"/>
                  <a:ea typeface="Fira Sans"/>
                  <a:cs typeface="Fira Sans"/>
                  <a:sym typeface="Fira Sans"/>
                </a:endParaRPr>
              </a:p>
            </p:txBody>
          </p:sp>
        </p:grpSp>
      </p:grpSp>
      <p:grpSp>
        <p:nvGrpSpPr>
          <p:cNvPr id="246" name="Google Shape;246;p16"/>
          <p:cNvGrpSpPr/>
          <p:nvPr/>
        </p:nvGrpSpPr>
        <p:grpSpPr>
          <a:xfrm>
            <a:off x="3282260" y="1666425"/>
            <a:ext cx="2850734" cy="837411"/>
            <a:chOff x="3146304" y="1443760"/>
            <a:chExt cx="1093137" cy="321112"/>
          </a:xfrm>
        </p:grpSpPr>
        <p:sp>
          <p:nvSpPr>
            <p:cNvPr id="247" name="Google Shape;247;p16"/>
            <p:cNvSpPr/>
            <p:nvPr/>
          </p:nvSpPr>
          <p:spPr>
            <a:xfrm>
              <a:off x="4164427" y="1689864"/>
              <a:ext cx="75013" cy="75008"/>
            </a:xfrm>
            <a:custGeom>
              <a:avLst/>
              <a:gdLst/>
              <a:ahLst/>
              <a:cxnLst/>
              <a:rect l="l" t="t" r="r" b="b"/>
              <a:pathLst>
                <a:path w="2670" h="2670" fill="none" extrusionOk="0">
                  <a:moveTo>
                    <a:pt x="2669" y="1335"/>
                  </a:moveTo>
                  <a:cubicBezTo>
                    <a:pt x="2669" y="2069"/>
                    <a:pt x="2069" y="2669"/>
                    <a:pt x="1335" y="2669"/>
                  </a:cubicBezTo>
                  <a:cubicBezTo>
                    <a:pt x="601" y="2669"/>
                    <a:pt x="1" y="2069"/>
                    <a:pt x="1" y="1335"/>
                  </a:cubicBezTo>
                  <a:cubicBezTo>
                    <a:pt x="1" y="601"/>
                    <a:pt x="601" y="0"/>
                    <a:pt x="1335" y="0"/>
                  </a:cubicBezTo>
                  <a:cubicBezTo>
                    <a:pt x="2069" y="0"/>
                    <a:pt x="2669" y="601"/>
                    <a:pt x="2669" y="1335"/>
                  </a:cubicBezTo>
                  <a:close/>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4148498" y="1678627"/>
              <a:ext cx="16913" cy="23457"/>
            </a:xfrm>
            <a:custGeom>
              <a:avLst/>
              <a:gdLst/>
              <a:ahLst/>
              <a:cxnLst/>
              <a:rect l="l" t="t" r="r" b="b"/>
              <a:pathLst>
                <a:path w="602" h="835" fill="none" extrusionOk="0">
                  <a:moveTo>
                    <a:pt x="601" y="834"/>
                  </a:moveTo>
                  <a:lnTo>
                    <a:pt x="1" y="0"/>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4037845" y="1517994"/>
              <a:ext cx="92798" cy="134984"/>
            </a:xfrm>
            <a:custGeom>
              <a:avLst/>
              <a:gdLst/>
              <a:ahLst/>
              <a:cxnLst/>
              <a:rect l="l" t="t" r="r" b="b"/>
              <a:pathLst>
                <a:path w="3303" h="4805" fill="none" extrusionOk="0">
                  <a:moveTo>
                    <a:pt x="3303" y="4804"/>
                  </a:moveTo>
                  <a:lnTo>
                    <a:pt x="0" y="1"/>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3970442" y="1467415"/>
              <a:ext cx="45963" cy="24412"/>
            </a:xfrm>
            <a:custGeom>
              <a:avLst/>
              <a:gdLst/>
              <a:ahLst/>
              <a:cxnLst/>
              <a:rect l="l" t="t" r="r" b="b"/>
              <a:pathLst>
                <a:path w="1636" h="869" fill="none" extrusionOk="0">
                  <a:moveTo>
                    <a:pt x="1635" y="868"/>
                  </a:moveTo>
                  <a:lnTo>
                    <a:pt x="1035" y="1"/>
                  </a:lnTo>
                  <a:lnTo>
                    <a:pt x="1" y="34"/>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3782104" y="1468702"/>
              <a:ext cx="112464" cy="983"/>
            </a:xfrm>
            <a:custGeom>
              <a:avLst/>
              <a:gdLst/>
              <a:ahLst/>
              <a:cxnLst/>
              <a:rect l="l" t="t" r="r" b="b"/>
              <a:pathLst>
                <a:path w="4003" h="35" fill="none" extrusionOk="0">
                  <a:moveTo>
                    <a:pt x="4003" y="1"/>
                  </a:moveTo>
                  <a:lnTo>
                    <a:pt x="0" y="34"/>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10800000" flipH="1">
              <a:off x="3251725" y="1468847"/>
              <a:ext cx="492901" cy="975"/>
            </a:xfrm>
            <a:custGeom>
              <a:avLst/>
              <a:gdLst/>
              <a:ahLst/>
              <a:cxnLst/>
              <a:rect l="l" t="t" r="r" b="b"/>
              <a:pathLst>
                <a:path w="1035" h="1" fill="none" extrusionOk="0">
                  <a:moveTo>
                    <a:pt x="1035" y="0"/>
                  </a:moveTo>
                  <a:lnTo>
                    <a:pt x="1" y="0"/>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3146304" y="1443760"/>
              <a:ext cx="58606" cy="49977"/>
            </a:xfrm>
            <a:custGeom>
              <a:avLst/>
              <a:gdLst/>
              <a:ahLst/>
              <a:cxnLst/>
              <a:rect l="l" t="t" r="r" b="b"/>
              <a:pathLst>
                <a:path w="2086" h="1779" extrusionOk="0">
                  <a:moveTo>
                    <a:pt x="1137" y="0"/>
                  </a:moveTo>
                  <a:cubicBezTo>
                    <a:pt x="389" y="0"/>
                    <a:pt x="1" y="891"/>
                    <a:pt x="484" y="1471"/>
                  </a:cubicBezTo>
                  <a:cubicBezTo>
                    <a:pt x="672" y="1683"/>
                    <a:pt x="914" y="1779"/>
                    <a:pt x="1152" y="1779"/>
                  </a:cubicBezTo>
                  <a:cubicBezTo>
                    <a:pt x="1588" y="1779"/>
                    <a:pt x="2009" y="1456"/>
                    <a:pt x="2052" y="938"/>
                  </a:cubicBezTo>
                  <a:cubicBezTo>
                    <a:pt x="2085" y="437"/>
                    <a:pt x="1718" y="37"/>
                    <a:pt x="1218" y="4"/>
                  </a:cubicBezTo>
                  <a:cubicBezTo>
                    <a:pt x="1191" y="1"/>
                    <a:pt x="1164" y="0"/>
                    <a:pt x="113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6"/>
          <p:cNvGrpSpPr/>
          <p:nvPr/>
        </p:nvGrpSpPr>
        <p:grpSpPr>
          <a:xfrm>
            <a:off x="5493563" y="1242075"/>
            <a:ext cx="2708830" cy="3452957"/>
            <a:chOff x="3282515" y="1242075"/>
            <a:chExt cx="2708830" cy="3452957"/>
          </a:xfrm>
        </p:grpSpPr>
        <p:sp>
          <p:nvSpPr>
            <p:cNvPr id="265" name="Google Shape;265;p16"/>
            <p:cNvSpPr/>
            <p:nvPr/>
          </p:nvSpPr>
          <p:spPr>
            <a:xfrm>
              <a:off x="4177189" y="1242075"/>
              <a:ext cx="789377" cy="3452749"/>
            </a:xfrm>
            <a:custGeom>
              <a:avLst/>
              <a:gdLst/>
              <a:ahLst/>
              <a:cxnLst/>
              <a:rect l="l" t="t" r="r" b="b"/>
              <a:pathLst>
                <a:path w="36728" h="160649" extrusionOk="0">
                  <a:moveTo>
                    <a:pt x="1" y="0"/>
                  </a:moveTo>
                  <a:lnTo>
                    <a:pt x="535" y="160649"/>
                  </a:lnTo>
                  <a:lnTo>
                    <a:pt x="36727" y="160649"/>
                  </a:lnTo>
                  <a:lnTo>
                    <a:pt x="367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6"/>
            <p:cNvGrpSpPr/>
            <p:nvPr/>
          </p:nvGrpSpPr>
          <p:grpSpPr>
            <a:xfrm>
              <a:off x="4244075" y="1307144"/>
              <a:ext cx="655611" cy="340820"/>
              <a:chOff x="4262387" y="1246144"/>
              <a:chExt cx="655611" cy="340820"/>
            </a:xfrm>
          </p:grpSpPr>
          <p:sp>
            <p:nvSpPr>
              <p:cNvPr id="267" name="Google Shape;267;p16"/>
              <p:cNvSpPr/>
              <p:nvPr/>
            </p:nvSpPr>
            <p:spPr>
              <a:xfrm>
                <a:off x="4262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a:off x="4381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a:off x="4262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4381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4262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4381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4500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4619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4500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4619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4500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4619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4738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4857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4738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857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4738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4857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16"/>
            <p:cNvSpPr/>
            <p:nvPr/>
          </p:nvSpPr>
          <p:spPr>
            <a:xfrm>
              <a:off x="4026638" y="2053100"/>
              <a:ext cx="641676" cy="2641920"/>
            </a:xfrm>
            <a:custGeom>
              <a:avLst/>
              <a:gdLst/>
              <a:ahLst/>
              <a:cxnLst/>
              <a:rect l="l" t="t" r="r" b="b"/>
              <a:pathLst>
                <a:path w="51905" h="116551" extrusionOk="0">
                  <a:moveTo>
                    <a:pt x="1" y="1"/>
                  </a:moveTo>
                  <a:lnTo>
                    <a:pt x="2202" y="116551"/>
                  </a:lnTo>
                  <a:lnTo>
                    <a:pt x="51905" y="116551"/>
                  </a:lnTo>
                  <a:lnTo>
                    <a:pt x="519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4026613" y="2039913"/>
              <a:ext cx="7332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6"/>
            <p:cNvGrpSpPr/>
            <p:nvPr/>
          </p:nvGrpSpPr>
          <p:grpSpPr>
            <a:xfrm>
              <a:off x="4167404" y="2222314"/>
              <a:ext cx="298600" cy="883532"/>
              <a:chOff x="4185716" y="2161314"/>
              <a:chExt cx="298600" cy="883532"/>
            </a:xfrm>
          </p:grpSpPr>
          <p:sp>
            <p:nvSpPr>
              <p:cNvPr id="288" name="Google Shape;288;p16"/>
              <p:cNvSpPr/>
              <p:nvPr/>
            </p:nvSpPr>
            <p:spPr>
              <a:xfrm>
                <a:off x="4304705"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4304705"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4423716"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4423716"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4304705"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4423716"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4423716"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4304705"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4185716"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4185716"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4185716"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4185716"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4304705"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4304705"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4423716"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4423716"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4304705"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4423716"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4185716"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4185716"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4185716"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16"/>
            <p:cNvSpPr/>
            <p:nvPr/>
          </p:nvSpPr>
          <p:spPr>
            <a:xfrm>
              <a:off x="3372124" y="4422269"/>
              <a:ext cx="35871" cy="250946"/>
            </a:xfrm>
            <a:custGeom>
              <a:avLst/>
              <a:gdLst/>
              <a:ahLst/>
              <a:cxnLst/>
              <a:rect l="l" t="t" r="r" b="b"/>
              <a:pathLst>
                <a:path w="1669" h="11676" extrusionOk="0">
                  <a:moveTo>
                    <a:pt x="1" y="0"/>
                  </a:moveTo>
                  <a:lnTo>
                    <a:pt x="1" y="11676"/>
                  </a:lnTo>
                  <a:lnTo>
                    <a:pt x="1669" y="11676"/>
                  </a:lnTo>
                  <a:lnTo>
                    <a:pt x="16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3282515" y="4350574"/>
              <a:ext cx="588939" cy="89645"/>
            </a:xfrm>
            <a:custGeom>
              <a:avLst/>
              <a:gdLst/>
              <a:ahLst/>
              <a:cxnLst/>
              <a:rect l="l" t="t" r="r" b="b"/>
              <a:pathLst>
                <a:path w="36694" h="4171" extrusionOk="0">
                  <a:moveTo>
                    <a:pt x="0" y="1"/>
                  </a:moveTo>
                  <a:lnTo>
                    <a:pt x="0" y="4170"/>
                  </a:lnTo>
                  <a:lnTo>
                    <a:pt x="36693" y="4170"/>
                  </a:lnTo>
                  <a:lnTo>
                    <a:pt x="366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3479668" y="4422269"/>
              <a:ext cx="35871" cy="250946"/>
            </a:xfrm>
            <a:custGeom>
              <a:avLst/>
              <a:gdLst/>
              <a:ahLst/>
              <a:cxnLst/>
              <a:rect l="l" t="t" r="r" b="b"/>
              <a:pathLst>
                <a:path w="1669" h="11676" extrusionOk="0">
                  <a:moveTo>
                    <a:pt x="0" y="0"/>
                  </a:moveTo>
                  <a:lnTo>
                    <a:pt x="0" y="11676"/>
                  </a:lnTo>
                  <a:lnTo>
                    <a:pt x="1668" y="11676"/>
                  </a:lnTo>
                  <a:lnTo>
                    <a:pt x="1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flipH="1">
              <a:off x="5812544" y="4117710"/>
              <a:ext cx="178801" cy="422602"/>
            </a:xfrm>
            <a:custGeom>
              <a:avLst/>
              <a:gdLst/>
              <a:ahLst/>
              <a:cxnLst/>
              <a:rect l="l" t="t" r="r" b="b"/>
              <a:pathLst>
                <a:path w="9174" h="21683" extrusionOk="0">
                  <a:moveTo>
                    <a:pt x="4570" y="0"/>
                  </a:moveTo>
                  <a:cubicBezTo>
                    <a:pt x="2035" y="0"/>
                    <a:pt x="0" y="2068"/>
                    <a:pt x="0" y="4604"/>
                  </a:cubicBezTo>
                  <a:lnTo>
                    <a:pt x="0" y="17113"/>
                  </a:lnTo>
                  <a:cubicBezTo>
                    <a:pt x="0" y="19614"/>
                    <a:pt x="2035" y="21683"/>
                    <a:pt x="4570" y="21683"/>
                  </a:cubicBezTo>
                  <a:cubicBezTo>
                    <a:pt x="7105" y="21683"/>
                    <a:pt x="9173" y="19614"/>
                    <a:pt x="9173" y="17113"/>
                  </a:cubicBezTo>
                  <a:lnTo>
                    <a:pt x="9173" y="4604"/>
                  </a:lnTo>
                  <a:cubicBezTo>
                    <a:pt x="9173" y="2068"/>
                    <a:pt x="7105" y="0"/>
                    <a:pt x="4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flipH="1">
              <a:off x="5896087" y="4345888"/>
              <a:ext cx="16274" cy="349144"/>
            </a:xfrm>
            <a:custGeom>
              <a:avLst/>
              <a:gdLst/>
              <a:ahLst/>
              <a:cxnLst/>
              <a:rect l="l" t="t" r="r" b="b"/>
              <a:pathLst>
                <a:path w="835" h="17914" extrusionOk="0">
                  <a:moveTo>
                    <a:pt x="434" y="1"/>
                  </a:moveTo>
                  <a:cubicBezTo>
                    <a:pt x="200" y="1"/>
                    <a:pt x="0" y="168"/>
                    <a:pt x="0" y="401"/>
                  </a:cubicBezTo>
                  <a:lnTo>
                    <a:pt x="0" y="17514"/>
                  </a:lnTo>
                  <a:cubicBezTo>
                    <a:pt x="0" y="17714"/>
                    <a:pt x="200" y="17914"/>
                    <a:pt x="434" y="17914"/>
                  </a:cubicBezTo>
                  <a:cubicBezTo>
                    <a:pt x="634" y="17914"/>
                    <a:pt x="834" y="17714"/>
                    <a:pt x="834" y="17514"/>
                  </a:cubicBezTo>
                  <a:lnTo>
                    <a:pt x="834" y="401"/>
                  </a:lnTo>
                  <a:cubicBezTo>
                    <a:pt x="834" y="168"/>
                    <a:pt x="634"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flipH="1">
              <a:off x="5532995" y="3874571"/>
              <a:ext cx="251635" cy="594250"/>
            </a:xfrm>
            <a:custGeom>
              <a:avLst/>
              <a:gdLst/>
              <a:ahLst/>
              <a:cxnLst/>
              <a:rect l="l" t="t" r="r" b="b"/>
              <a:pathLst>
                <a:path w="12911" h="30490" extrusionOk="0">
                  <a:moveTo>
                    <a:pt x="6472" y="1"/>
                  </a:moveTo>
                  <a:cubicBezTo>
                    <a:pt x="2870" y="1"/>
                    <a:pt x="1" y="2869"/>
                    <a:pt x="1" y="6439"/>
                  </a:cubicBezTo>
                  <a:lnTo>
                    <a:pt x="1" y="24051"/>
                  </a:lnTo>
                  <a:cubicBezTo>
                    <a:pt x="1" y="27620"/>
                    <a:pt x="2870" y="30489"/>
                    <a:pt x="6472" y="30489"/>
                  </a:cubicBezTo>
                  <a:cubicBezTo>
                    <a:pt x="10041" y="30489"/>
                    <a:pt x="12910" y="27620"/>
                    <a:pt x="12910" y="24051"/>
                  </a:cubicBezTo>
                  <a:lnTo>
                    <a:pt x="12910" y="6439"/>
                  </a:lnTo>
                  <a:cubicBezTo>
                    <a:pt x="12910" y="2869"/>
                    <a:pt x="10041" y="1"/>
                    <a:pt x="6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flipH="1">
              <a:off x="5647433" y="4197334"/>
              <a:ext cx="22764" cy="491518"/>
            </a:xfrm>
            <a:custGeom>
              <a:avLst/>
              <a:gdLst/>
              <a:ahLst/>
              <a:cxnLst/>
              <a:rect l="l" t="t" r="r" b="b"/>
              <a:pathLst>
                <a:path w="1168" h="25219" extrusionOk="0">
                  <a:moveTo>
                    <a:pt x="567" y="1"/>
                  </a:moveTo>
                  <a:cubicBezTo>
                    <a:pt x="234" y="1"/>
                    <a:pt x="0" y="268"/>
                    <a:pt x="0" y="601"/>
                  </a:cubicBezTo>
                  <a:lnTo>
                    <a:pt x="0" y="24619"/>
                  </a:lnTo>
                  <a:cubicBezTo>
                    <a:pt x="0" y="24952"/>
                    <a:pt x="234" y="25219"/>
                    <a:pt x="567" y="25219"/>
                  </a:cubicBezTo>
                  <a:cubicBezTo>
                    <a:pt x="901" y="25219"/>
                    <a:pt x="1168" y="24952"/>
                    <a:pt x="1168" y="24619"/>
                  </a:cubicBezTo>
                  <a:lnTo>
                    <a:pt x="1168" y="601"/>
                  </a:lnTo>
                  <a:cubicBezTo>
                    <a:pt x="1168" y="268"/>
                    <a:pt x="901" y="1"/>
                    <a:pt x="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4560736" y="1719712"/>
              <a:ext cx="4929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4560738" y="1758100"/>
              <a:ext cx="492815" cy="1922588"/>
            </a:xfrm>
            <a:custGeom>
              <a:avLst/>
              <a:gdLst/>
              <a:ahLst/>
              <a:cxnLst/>
              <a:rect l="l" t="t" r="r" b="b"/>
              <a:pathLst>
                <a:path w="9975" h="33358" extrusionOk="0">
                  <a:moveTo>
                    <a:pt x="1" y="0"/>
                  </a:moveTo>
                  <a:lnTo>
                    <a:pt x="1" y="33357"/>
                  </a:lnTo>
                  <a:lnTo>
                    <a:pt x="9975" y="33357"/>
                  </a:lnTo>
                  <a:lnTo>
                    <a:pt x="99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6"/>
            <p:cNvGrpSpPr/>
            <p:nvPr/>
          </p:nvGrpSpPr>
          <p:grpSpPr>
            <a:xfrm>
              <a:off x="4717925" y="1888592"/>
              <a:ext cx="178536" cy="478317"/>
              <a:chOff x="4736238" y="1827592"/>
              <a:chExt cx="178536" cy="478317"/>
            </a:xfrm>
          </p:grpSpPr>
          <p:sp>
            <p:nvSpPr>
              <p:cNvPr id="319" name="Google Shape;319;p16"/>
              <p:cNvSpPr/>
              <p:nvPr/>
            </p:nvSpPr>
            <p:spPr>
              <a:xfrm>
                <a:off x="4736374" y="196515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4736361" y="210264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4736374" y="224014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4736238" y="1827592"/>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4854174" y="196515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4854174" y="210264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4854174" y="224014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4854038" y="1827592"/>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16"/>
            <p:cNvSpPr/>
            <p:nvPr/>
          </p:nvSpPr>
          <p:spPr>
            <a:xfrm>
              <a:off x="3679688" y="3244002"/>
              <a:ext cx="453171" cy="1450151"/>
            </a:xfrm>
            <a:custGeom>
              <a:avLst/>
              <a:gdLst/>
              <a:ahLst/>
              <a:cxnLst/>
              <a:rect l="l" t="t" r="r" b="b"/>
              <a:pathLst>
                <a:path w="81726" h="57409" extrusionOk="0">
                  <a:moveTo>
                    <a:pt x="0" y="0"/>
                  </a:moveTo>
                  <a:lnTo>
                    <a:pt x="0" y="57408"/>
                  </a:lnTo>
                  <a:lnTo>
                    <a:pt x="81725" y="57408"/>
                  </a:lnTo>
                  <a:lnTo>
                    <a:pt x="817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16"/>
            <p:cNvGrpSpPr/>
            <p:nvPr/>
          </p:nvGrpSpPr>
          <p:grpSpPr>
            <a:xfrm>
              <a:off x="3816468" y="3352664"/>
              <a:ext cx="179611" cy="1019478"/>
              <a:chOff x="3834780" y="3291664"/>
              <a:chExt cx="179611" cy="1019478"/>
            </a:xfrm>
          </p:grpSpPr>
          <p:sp>
            <p:nvSpPr>
              <p:cNvPr id="329" name="Google Shape;329;p16"/>
              <p:cNvSpPr/>
              <p:nvPr/>
            </p:nvSpPr>
            <p:spPr>
              <a:xfrm>
                <a:off x="3834780" y="356665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3834780" y="329166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3953791" y="342916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3953791" y="329166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3834780" y="342916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3953791" y="356665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3953791" y="370415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3834780" y="370415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3834780" y="41078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3834780" y="38328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3953791" y="39703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3953791" y="38328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3834780" y="39703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3953791" y="41078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3953791" y="424537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3834780" y="424537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6"/>
            <p:cNvSpPr/>
            <p:nvPr/>
          </p:nvSpPr>
          <p:spPr>
            <a:xfrm>
              <a:off x="4759691" y="2531050"/>
              <a:ext cx="521896" cy="2142068"/>
            </a:xfrm>
            <a:custGeom>
              <a:avLst/>
              <a:gdLst/>
              <a:ahLst/>
              <a:cxnLst/>
              <a:rect l="l" t="t" r="r" b="b"/>
              <a:pathLst>
                <a:path w="16046" h="93868" extrusionOk="0">
                  <a:moveTo>
                    <a:pt x="1" y="0"/>
                  </a:moveTo>
                  <a:lnTo>
                    <a:pt x="1" y="93868"/>
                  </a:lnTo>
                  <a:lnTo>
                    <a:pt x="16046" y="93868"/>
                  </a:lnTo>
                  <a:lnTo>
                    <a:pt x="160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4759694" y="2510475"/>
              <a:ext cx="5307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6"/>
            <p:cNvGrpSpPr/>
            <p:nvPr/>
          </p:nvGrpSpPr>
          <p:grpSpPr>
            <a:xfrm>
              <a:off x="4875741" y="2619827"/>
              <a:ext cx="298600" cy="478253"/>
              <a:chOff x="4946354" y="2558827"/>
              <a:chExt cx="298600" cy="478253"/>
            </a:xfrm>
          </p:grpSpPr>
          <p:sp>
            <p:nvSpPr>
              <p:cNvPr id="348" name="Google Shape;348;p16"/>
              <p:cNvSpPr/>
              <p:nvPr/>
            </p:nvSpPr>
            <p:spPr>
              <a:xfrm>
                <a:off x="5065343"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5065343"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5184354"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5184354"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5065343"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5184354"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5184354"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5065343"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4946354"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4946354"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4946354"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4946354"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6"/>
            <p:cNvSpPr/>
            <p:nvPr/>
          </p:nvSpPr>
          <p:spPr>
            <a:xfrm>
              <a:off x="4835761" y="3460250"/>
              <a:ext cx="620505" cy="1233863"/>
            </a:xfrm>
            <a:custGeom>
              <a:avLst/>
              <a:gdLst/>
              <a:ahLst/>
              <a:cxnLst/>
              <a:rect l="l" t="t" r="r" b="b"/>
              <a:pathLst>
                <a:path w="81726" h="57409" extrusionOk="0">
                  <a:moveTo>
                    <a:pt x="0" y="0"/>
                  </a:moveTo>
                  <a:lnTo>
                    <a:pt x="0" y="57408"/>
                  </a:lnTo>
                  <a:lnTo>
                    <a:pt x="81725" y="57408"/>
                  </a:lnTo>
                  <a:lnTo>
                    <a:pt x="817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4835763" y="3458600"/>
              <a:ext cx="6213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16"/>
            <p:cNvGrpSpPr/>
            <p:nvPr/>
          </p:nvGrpSpPr>
          <p:grpSpPr>
            <a:xfrm>
              <a:off x="4953297" y="3578279"/>
              <a:ext cx="415238" cy="478317"/>
              <a:chOff x="4987134" y="3516054"/>
              <a:chExt cx="415238" cy="478317"/>
            </a:xfrm>
          </p:grpSpPr>
          <p:sp>
            <p:nvSpPr>
              <p:cNvPr id="363" name="Google Shape;363;p16"/>
              <p:cNvSpPr/>
              <p:nvPr/>
            </p:nvSpPr>
            <p:spPr>
              <a:xfrm>
                <a:off x="4987270"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4987270"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987270"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4987134"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5105070"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5105070"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5105070"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5104934"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5223972"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5223972"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5223972"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5223836"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5341772"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5341772"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5341772"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5341636"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16"/>
            <p:cNvSpPr/>
            <p:nvPr/>
          </p:nvSpPr>
          <p:spPr>
            <a:xfrm>
              <a:off x="4232839" y="3699678"/>
              <a:ext cx="641659" cy="995124"/>
            </a:xfrm>
            <a:custGeom>
              <a:avLst/>
              <a:gdLst/>
              <a:ahLst/>
              <a:cxnLst/>
              <a:rect l="l" t="t" r="r" b="b"/>
              <a:pathLst>
                <a:path w="29855" h="46301" extrusionOk="0">
                  <a:moveTo>
                    <a:pt x="0" y="1"/>
                  </a:moveTo>
                  <a:lnTo>
                    <a:pt x="0" y="46301"/>
                  </a:lnTo>
                  <a:lnTo>
                    <a:pt x="29855" y="46301"/>
                  </a:lnTo>
                  <a:lnTo>
                    <a:pt x="298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4232837" y="3680600"/>
              <a:ext cx="6417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16"/>
            <p:cNvGrpSpPr/>
            <p:nvPr/>
          </p:nvGrpSpPr>
          <p:grpSpPr>
            <a:xfrm>
              <a:off x="4342355" y="3825514"/>
              <a:ext cx="422674" cy="478253"/>
              <a:chOff x="3942855" y="3758002"/>
              <a:chExt cx="422674" cy="478253"/>
            </a:xfrm>
          </p:grpSpPr>
          <p:grpSp>
            <p:nvGrpSpPr>
              <p:cNvPr id="382" name="Google Shape;382;p16"/>
              <p:cNvGrpSpPr/>
              <p:nvPr/>
            </p:nvGrpSpPr>
            <p:grpSpPr>
              <a:xfrm>
                <a:off x="3942855" y="3758002"/>
                <a:ext cx="179611" cy="478253"/>
                <a:chOff x="4221080" y="2304102"/>
                <a:chExt cx="179611" cy="478253"/>
              </a:xfrm>
            </p:grpSpPr>
            <p:sp>
              <p:nvSpPr>
                <p:cNvPr id="383" name="Google Shape;383;p16"/>
                <p:cNvSpPr/>
                <p:nvPr/>
              </p:nvSpPr>
              <p:spPr>
                <a:xfrm>
                  <a:off x="4221080"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4221080"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4340091"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4340091"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4221080"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4340091"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4340091"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4221080"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6"/>
              <p:cNvGrpSpPr/>
              <p:nvPr/>
            </p:nvGrpSpPr>
            <p:grpSpPr>
              <a:xfrm>
                <a:off x="4185918" y="3758002"/>
                <a:ext cx="179611" cy="478253"/>
                <a:chOff x="4221080" y="2304102"/>
                <a:chExt cx="179611" cy="478253"/>
              </a:xfrm>
            </p:grpSpPr>
            <p:sp>
              <p:nvSpPr>
                <p:cNvPr id="392" name="Google Shape;392;p16"/>
                <p:cNvSpPr/>
                <p:nvPr/>
              </p:nvSpPr>
              <p:spPr>
                <a:xfrm>
                  <a:off x="4221080"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4221080"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4340091"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4340091"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4221080"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4340091"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4340091"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4221080"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00" name="Google Shape;400;p16"/>
          <p:cNvSpPr/>
          <p:nvPr/>
        </p:nvSpPr>
        <p:spPr>
          <a:xfrm>
            <a:off x="4530064" y="4673217"/>
            <a:ext cx="4476522" cy="58803"/>
          </a:xfrm>
          <a:custGeom>
            <a:avLst/>
            <a:gdLst/>
            <a:ahLst/>
            <a:cxnLst/>
            <a:rect l="l" t="t" r="r" b="b"/>
            <a:pathLst>
              <a:path w="208283" h="2736" extrusionOk="0">
                <a:moveTo>
                  <a:pt x="0" y="0"/>
                </a:moveTo>
                <a:lnTo>
                  <a:pt x="0" y="2736"/>
                </a:lnTo>
                <a:lnTo>
                  <a:pt x="208282" y="2736"/>
                </a:lnTo>
                <a:lnTo>
                  <a:pt x="208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979363" y="381124"/>
            <a:ext cx="7101401" cy="42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Changes to Definitions</a:t>
            </a:r>
            <a:endParaRPr dirty="0"/>
          </a:p>
        </p:txBody>
      </p:sp>
      <p:grpSp>
        <p:nvGrpSpPr>
          <p:cNvPr id="241" name="Google Shape;241;p16"/>
          <p:cNvGrpSpPr/>
          <p:nvPr/>
        </p:nvGrpSpPr>
        <p:grpSpPr>
          <a:xfrm>
            <a:off x="495813" y="1479516"/>
            <a:ext cx="4907509" cy="2585976"/>
            <a:chOff x="682875" y="887762"/>
            <a:chExt cx="4907509" cy="4948109"/>
          </a:xfrm>
        </p:grpSpPr>
        <p:sp>
          <p:nvSpPr>
            <p:cNvPr id="242" name="Google Shape;242;p16"/>
            <p:cNvSpPr/>
            <p:nvPr/>
          </p:nvSpPr>
          <p:spPr>
            <a:xfrm rot="5400000">
              <a:off x="1829736" y="70700"/>
              <a:ext cx="317580" cy="2611301"/>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16"/>
            <p:cNvGrpSpPr/>
            <p:nvPr/>
          </p:nvGrpSpPr>
          <p:grpSpPr>
            <a:xfrm>
              <a:off x="769500" y="887762"/>
              <a:ext cx="4820884" cy="4948109"/>
              <a:chOff x="769500" y="887762"/>
              <a:chExt cx="4820884" cy="4948109"/>
            </a:xfrm>
          </p:grpSpPr>
          <p:sp>
            <p:nvSpPr>
              <p:cNvPr id="244" name="Google Shape;244;p16"/>
              <p:cNvSpPr txBox="1"/>
              <p:nvPr/>
            </p:nvSpPr>
            <p:spPr>
              <a:xfrm>
                <a:off x="769500" y="887762"/>
                <a:ext cx="2693316" cy="9984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smtClean="0">
                    <a:solidFill>
                      <a:sysClr val="windowText" lastClr="000000"/>
                    </a:solidFill>
                    <a:latin typeface="Fira Sans Extra Condensed"/>
                    <a:ea typeface="Fira Sans Extra Condensed"/>
                    <a:cs typeface="Fira Sans Extra Condensed"/>
                    <a:sym typeface="Fira Sans Extra Condensed"/>
                  </a:rPr>
                  <a:t>Unrelated to the owner</a:t>
                </a:r>
                <a:endParaRPr sz="1600" dirty="0">
                  <a:solidFill>
                    <a:sysClr val="windowText" lastClr="000000"/>
                  </a:solidFill>
                  <a:latin typeface="Fira Sans Extra Condensed"/>
                  <a:ea typeface="Fira Sans Extra Condensed"/>
                  <a:cs typeface="Fira Sans Extra Condensed"/>
                  <a:sym typeface="Fira Sans Extra Condensed"/>
                </a:endParaRPr>
              </a:p>
            </p:txBody>
          </p:sp>
          <p:sp>
            <p:nvSpPr>
              <p:cNvPr id="245" name="Google Shape;245;p16"/>
              <p:cNvSpPr txBox="1"/>
              <p:nvPr/>
            </p:nvSpPr>
            <p:spPr>
              <a:xfrm>
                <a:off x="769500" y="2033882"/>
                <a:ext cx="4820884" cy="38019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Fira Sans"/>
                    <a:ea typeface="Fira Sans"/>
                    <a:cs typeface="Fira Sans"/>
                    <a:sym typeface="Fira Sans"/>
                  </a:rPr>
                  <a:t>m</a:t>
                </a:r>
                <a:r>
                  <a:rPr lang="en" sz="1200" dirty="0">
                    <a:latin typeface="Fira Sans"/>
                    <a:ea typeface="Fira Sans"/>
                    <a:cs typeface="Fira Sans"/>
                    <a:sym typeface="Fira Sans"/>
                  </a:rPr>
                  <a:t>eans </a:t>
                </a:r>
                <a:r>
                  <a:rPr lang="en" sz="1200" dirty="0" smtClean="0">
                    <a:latin typeface="Fira Sans"/>
                    <a:ea typeface="Fira Sans"/>
                    <a:cs typeface="Fira Sans"/>
                    <a:sym typeface="Fira Sans"/>
                  </a:rPr>
                  <a:t>any person who is not interrelated to the owner as a spouse, domestic partner, child, foster child, parent, stepparent, foster parent, brother, sister, grandparent, grandchild, aunt, uncle, niece, nephew, father-in-law, mother-in-law, son-in-law, daughter-in-law, sister-in-law, brother-in-law, </a:t>
                </a:r>
                <a:r>
                  <a:rPr lang="en-US" sz="1200" dirty="0" smtClean="0">
                    <a:latin typeface="Fira Sans"/>
                    <a:ea typeface="Fira Sans"/>
                    <a:cs typeface="Fira Sans"/>
                    <a:sym typeface="Fira Sans"/>
                  </a:rPr>
                  <a:t>legal guardian, or domestic servant, as evidenced by written documentation of such relationship</a:t>
                </a:r>
                <a:endParaRPr sz="1200" dirty="0">
                  <a:latin typeface="Fira Sans"/>
                  <a:ea typeface="Fira Sans"/>
                  <a:cs typeface="Fira Sans"/>
                  <a:sym typeface="Fira Sans"/>
                </a:endParaRPr>
              </a:p>
            </p:txBody>
          </p:sp>
        </p:grpSp>
      </p:grpSp>
      <p:grpSp>
        <p:nvGrpSpPr>
          <p:cNvPr id="246" name="Google Shape;246;p16"/>
          <p:cNvGrpSpPr/>
          <p:nvPr/>
        </p:nvGrpSpPr>
        <p:grpSpPr>
          <a:xfrm>
            <a:off x="3282260" y="1666425"/>
            <a:ext cx="2850734" cy="837411"/>
            <a:chOff x="3146304" y="1443760"/>
            <a:chExt cx="1093137" cy="321112"/>
          </a:xfrm>
        </p:grpSpPr>
        <p:sp>
          <p:nvSpPr>
            <p:cNvPr id="247" name="Google Shape;247;p16"/>
            <p:cNvSpPr/>
            <p:nvPr/>
          </p:nvSpPr>
          <p:spPr>
            <a:xfrm>
              <a:off x="4164427" y="1689864"/>
              <a:ext cx="75013" cy="75008"/>
            </a:xfrm>
            <a:custGeom>
              <a:avLst/>
              <a:gdLst/>
              <a:ahLst/>
              <a:cxnLst/>
              <a:rect l="l" t="t" r="r" b="b"/>
              <a:pathLst>
                <a:path w="2670" h="2670" fill="none" extrusionOk="0">
                  <a:moveTo>
                    <a:pt x="2669" y="1335"/>
                  </a:moveTo>
                  <a:cubicBezTo>
                    <a:pt x="2669" y="2069"/>
                    <a:pt x="2069" y="2669"/>
                    <a:pt x="1335" y="2669"/>
                  </a:cubicBezTo>
                  <a:cubicBezTo>
                    <a:pt x="601" y="2669"/>
                    <a:pt x="1" y="2069"/>
                    <a:pt x="1" y="1335"/>
                  </a:cubicBezTo>
                  <a:cubicBezTo>
                    <a:pt x="1" y="601"/>
                    <a:pt x="601" y="0"/>
                    <a:pt x="1335" y="0"/>
                  </a:cubicBezTo>
                  <a:cubicBezTo>
                    <a:pt x="2069" y="0"/>
                    <a:pt x="2669" y="601"/>
                    <a:pt x="2669" y="1335"/>
                  </a:cubicBezTo>
                  <a:close/>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4148498" y="1678627"/>
              <a:ext cx="16913" cy="23457"/>
            </a:xfrm>
            <a:custGeom>
              <a:avLst/>
              <a:gdLst/>
              <a:ahLst/>
              <a:cxnLst/>
              <a:rect l="l" t="t" r="r" b="b"/>
              <a:pathLst>
                <a:path w="602" h="835" fill="none" extrusionOk="0">
                  <a:moveTo>
                    <a:pt x="601" y="834"/>
                  </a:moveTo>
                  <a:lnTo>
                    <a:pt x="1" y="0"/>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4037845" y="1517994"/>
              <a:ext cx="92798" cy="134984"/>
            </a:xfrm>
            <a:custGeom>
              <a:avLst/>
              <a:gdLst/>
              <a:ahLst/>
              <a:cxnLst/>
              <a:rect l="l" t="t" r="r" b="b"/>
              <a:pathLst>
                <a:path w="3303" h="4805" fill="none" extrusionOk="0">
                  <a:moveTo>
                    <a:pt x="3303" y="4804"/>
                  </a:moveTo>
                  <a:lnTo>
                    <a:pt x="0" y="1"/>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3970442" y="1467415"/>
              <a:ext cx="45963" cy="24412"/>
            </a:xfrm>
            <a:custGeom>
              <a:avLst/>
              <a:gdLst/>
              <a:ahLst/>
              <a:cxnLst/>
              <a:rect l="l" t="t" r="r" b="b"/>
              <a:pathLst>
                <a:path w="1636" h="869" fill="none" extrusionOk="0">
                  <a:moveTo>
                    <a:pt x="1635" y="868"/>
                  </a:moveTo>
                  <a:lnTo>
                    <a:pt x="1035" y="1"/>
                  </a:lnTo>
                  <a:lnTo>
                    <a:pt x="1" y="34"/>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3782104" y="1468702"/>
              <a:ext cx="112464" cy="983"/>
            </a:xfrm>
            <a:custGeom>
              <a:avLst/>
              <a:gdLst/>
              <a:ahLst/>
              <a:cxnLst/>
              <a:rect l="l" t="t" r="r" b="b"/>
              <a:pathLst>
                <a:path w="4003" h="35" fill="none" extrusionOk="0">
                  <a:moveTo>
                    <a:pt x="4003" y="1"/>
                  </a:moveTo>
                  <a:lnTo>
                    <a:pt x="0" y="34"/>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10800000" flipH="1">
              <a:off x="3251725" y="1468847"/>
              <a:ext cx="492901" cy="975"/>
            </a:xfrm>
            <a:custGeom>
              <a:avLst/>
              <a:gdLst/>
              <a:ahLst/>
              <a:cxnLst/>
              <a:rect l="l" t="t" r="r" b="b"/>
              <a:pathLst>
                <a:path w="1035" h="1" fill="none" extrusionOk="0">
                  <a:moveTo>
                    <a:pt x="1035" y="0"/>
                  </a:moveTo>
                  <a:lnTo>
                    <a:pt x="1" y="0"/>
                  </a:lnTo>
                </a:path>
              </a:pathLst>
            </a:custGeom>
            <a:noFill/>
            <a:ln w="15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3146304" y="1443760"/>
              <a:ext cx="58606" cy="49977"/>
            </a:xfrm>
            <a:custGeom>
              <a:avLst/>
              <a:gdLst/>
              <a:ahLst/>
              <a:cxnLst/>
              <a:rect l="l" t="t" r="r" b="b"/>
              <a:pathLst>
                <a:path w="2086" h="1779" extrusionOk="0">
                  <a:moveTo>
                    <a:pt x="1137" y="0"/>
                  </a:moveTo>
                  <a:cubicBezTo>
                    <a:pt x="389" y="0"/>
                    <a:pt x="1" y="891"/>
                    <a:pt x="484" y="1471"/>
                  </a:cubicBezTo>
                  <a:cubicBezTo>
                    <a:pt x="672" y="1683"/>
                    <a:pt x="914" y="1779"/>
                    <a:pt x="1152" y="1779"/>
                  </a:cubicBezTo>
                  <a:cubicBezTo>
                    <a:pt x="1588" y="1779"/>
                    <a:pt x="2009" y="1456"/>
                    <a:pt x="2052" y="938"/>
                  </a:cubicBezTo>
                  <a:cubicBezTo>
                    <a:pt x="2085" y="437"/>
                    <a:pt x="1718" y="37"/>
                    <a:pt x="1218" y="4"/>
                  </a:cubicBezTo>
                  <a:cubicBezTo>
                    <a:pt x="1191" y="1"/>
                    <a:pt x="1164" y="0"/>
                    <a:pt x="113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6"/>
          <p:cNvGrpSpPr/>
          <p:nvPr/>
        </p:nvGrpSpPr>
        <p:grpSpPr>
          <a:xfrm>
            <a:off x="5493563" y="1242075"/>
            <a:ext cx="2708830" cy="3452957"/>
            <a:chOff x="3282515" y="1242075"/>
            <a:chExt cx="2708830" cy="3452957"/>
          </a:xfrm>
        </p:grpSpPr>
        <p:sp>
          <p:nvSpPr>
            <p:cNvPr id="265" name="Google Shape;265;p16"/>
            <p:cNvSpPr/>
            <p:nvPr/>
          </p:nvSpPr>
          <p:spPr>
            <a:xfrm>
              <a:off x="4177189" y="1242075"/>
              <a:ext cx="789377" cy="3452749"/>
            </a:xfrm>
            <a:custGeom>
              <a:avLst/>
              <a:gdLst/>
              <a:ahLst/>
              <a:cxnLst/>
              <a:rect l="l" t="t" r="r" b="b"/>
              <a:pathLst>
                <a:path w="36728" h="160649" extrusionOk="0">
                  <a:moveTo>
                    <a:pt x="1" y="0"/>
                  </a:moveTo>
                  <a:lnTo>
                    <a:pt x="535" y="160649"/>
                  </a:lnTo>
                  <a:lnTo>
                    <a:pt x="36727" y="160649"/>
                  </a:lnTo>
                  <a:lnTo>
                    <a:pt x="367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6"/>
            <p:cNvGrpSpPr/>
            <p:nvPr/>
          </p:nvGrpSpPr>
          <p:grpSpPr>
            <a:xfrm>
              <a:off x="4244075" y="1307144"/>
              <a:ext cx="655611" cy="340820"/>
              <a:chOff x="4262387" y="1246144"/>
              <a:chExt cx="655611" cy="340820"/>
            </a:xfrm>
          </p:grpSpPr>
          <p:sp>
            <p:nvSpPr>
              <p:cNvPr id="267" name="Google Shape;267;p16"/>
              <p:cNvSpPr/>
              <p:nvPr/>
            </p:nvSpPr>
            <p:spPr>
              <a:xfrm>
                <a:off x="4262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a:off x="4381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a:off x="4262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4381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4262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4381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4500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4619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4500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4619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4500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4619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4738387" y="12462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4857398"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4738387" y="138370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857398"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4738387" y="152120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4857262" y="124614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16"/>
            <p:cNvSpPr/>
            <p:nvPr/>
          </p:nvSpPr>
          <p:spPr>
            <a:xfrm>
              <a:off x="4026638" y="2053100"/>
              <a:ext cx="641676" cy="2641920"/>
            </a:xfrm>
            <a:custGeom>
              <a:avLst/>
              <a:gdLst/>
              <a:ahLst/>
              <a:cxnLst/>
              <a:rect l="l" t="t" r="r" b="b"/>
              <a:pathLst>
                <a:path w="51905" h="116551" extrusionOk="0">
                  <a:moveTo>
                    <a:pt x="1" y="1"/>
                  </a:moveTo>
                  <a:lnTo>
                    <a:pt x="2202" y="116551"/>
                  </a:lnTo>
                  <a:lnTo>
                    <a:pt x="51905" y="116551"/>
                  </a:lnTo>
                  <a:lnTo>
                    <a:pt x="519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4026613" y="2039913"/>
              <a:ext cx="7332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6"/>
            <p:cNvGrpSpPr/>
            <p:nvPr/>
          </p:nvGrpSpPr>
          <p:grpSpPr>
            <a:xfrm>
              <a:off x="4167404" y="2222314"/>
              <a:ext cx="298600" cy="883532"/>
              <a:chOff x="4185716" y="2161314"/>
              <a:chExt cx="298600" cy="883532"/>
            </a:xfrm>
          </p:grpSpPr>
          <p:sp>
            <p:nvSpPr>
              <p:cNvPr id="288" name="Google Shape;288;p16"/>
              <p:cNvSpPr/>
              <p:nvPr/>
            </p:nvSpPr>
            <p:spPr>
              <a:xfrm>
                <a:off x="4304705"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4304705"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4423716"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4423716"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4304705"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4423716"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4423716"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4304705"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4185716" y="229881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4185716" y="216131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4185716" y="24363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4185716" y="257380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4304705"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4304705"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4423716"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4423716"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4304705"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4423716"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4185716" y="28415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4185716" y="27040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4185716" y="29790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16"/>
            <p:cNvSpPr/>
            <p:nvPr/>
          </p:nvSpPr>
          <p:spPr>
            <a:xfrm>
              <a:off x="3372124" y="4422269"/>
              <a:ext cx="35871" cy="250946"/>
            </a:xfrm>
            <a:custGeom>
              <a:avLst/>
              <a:gdLst/>
              <a:ahLst/>
              <a:cxnLst/>
              <a:rect l="l" t="t" r="r" b="b"/>
              <a:pathLst>
                <a:path w="1669" h="11676" extrusionOk="0">
                  <a:moveTo>
                    <a:pt x="1" y="0"/>
                  </a:moveTo>
                  <a:lnTo>
                    <a:pt x="1" y="11676"/>
                  </a:lnTo>
                  <a:lnTo>
                    <a:pt x="1669" y="11676"/>
                  </a:lnTo>
                  <a:lnTo>
                    <a:pt x="16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3282515" y="4350574"/>
              <a:ext cx="588939" cy="89645"/>
            </a:xfrm>
            <a:custGeom>
              <a:avLst/>
              <a:gdLst/>
              <a:ahLst/>
              <a:cxnLst/>
              <a:rect l="l" t="t" r="r" b="b"/>
              <a:pathLst>
                <a:path w="36694" h="4171" extrusionOk="0">
                  <a:moveTo>
                    <a:pt x="0" y="1"/>
                  </a:moveTo>
                  <a:lnTo>
                    <a:pt x="0" y="4170"/>
                  </a:lnTo>
                  <a:lnTo>
                    <a:pt x="36693" y="4170"/>
                  </a:lnTo>
                  <a:lnTo>
                    <a:pt x="366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3479668" y="4422269"/>
              <a:ext cx="35871" cy="250946"/>
            </a:xfrm>
            <a:custGeom>
              <a:avLst/>
              <a:gdLst/>
              <a:ahLst/>
              <a:cxnLst/>
              <a:rect l="l" t="t" r="r" b="b"/>
              <a:pathLst>
                <a:path w="1669" h="11676" extrusionOk="0">
                  <a:moveTo>
                    <a:pt x="0" y="0"/>
                  </a:moveTo>
                  <a:lnTo>
                    <a:pt x="0" y="11676"/>
                  </a:lnTo>
                  <a:lnTo>
                    <a:pt x="1668" y="11676"/>
                  </a:lnTo>
                  <a:lnTo>
                    <a:pt x="1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flipH="1">
              <a:off x="5812544" y="4117710"/>
              <a:ext cx="178801" cy="422602"/>
            </a:xfrm>
            <a:custGeom>
              <a:avLst/>
              <a:gdLst/>
              <a:ahLst/>
              <a:cxnLst/>
              <a:rect l="l" t="t" r="r" b="b"/>
              <a:pathLst>
                <a:path w="9174" h="21683" extrusionOk="0">
                  <a:moveTo>
                    <a:pt x="4570" y="0"/>
                  </a:moveTo>
                  <a:cubicBezTo>
                    <a:pt x="2035" y="0"/>
                    <a:pt x="0" y="2068"/>
                    <a:pt x="0" y="4604"/>
                  </a:cubicBezTo>
                  <a:lnTo>
                    <a:pt x="0" y="17113"/>
                  </a:lnTo>
                  <a:cubicBezTo>
                    <a:pt x="0" y="19614"/>
                    <a:pt x="2035" y="21683"/>
                    <a:pt x="4570" y="21683"/>
                  </a:cubicBezTo>
                  <a:cubicBezTo>
                    <a:pt x="7105" y="21683"/>
                    <a:pt x="9173" y="19614"/>
                    <a:pt x="9173" y="17113"/>
                  </a:cubicBezTo>
                  <a:lnTo>
                    <a:pt x="9173" y="4604"/>
                  </a:lnTo>
                  <a:cubicBezTo>
                    <a:pt x="9173" y="2068"/>
                    <a:pt x="7105" y="0"/>
                    <a:pt x="4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flipH="1">
              <a:off x="5896087" y="4345888"/>
              <a:ext cx="16274" cy="349144"/>
            </a:xfrm>
            <a:custGeom>
              <a:avLst/>
              <a:gdLst/>
              <a:ahLst/>
              <a:cxnLst/>
              <a:rect l="l" t="t" r="r" b="b"/>
              <a:pathLst>
                <a:path w="835" h="17914" extrusionOk="0">
                  <a:moveTo>
                    <a:pt x="434" y="1"/>
                  </a:moveTo>
                  <a:cubicBezTo>
                    <a:pt x="200" y="1"/>
                    <a:pt x="0" y="168"/>
                    <a:pt x="0" y="401"/>
                  </a:cubicBezTo>
                  <a:lnTo>
                    <a:pt x="0" y="17514"/>
                  </a:lnTo>
                  <a:cubicBezTo>
                    <a:pt x="0" y="17714"/>
                    <a:pt x="200" y="17914"/>
                    <a:pt x="434" y="17914"/>
                  </a:cubicBezTo>
                  <a:cubicBezTo>
                    <a:pt x="634" y="17914"/>
                    <a:pt x="834" y="17714"/>
                    <a:pt x="834" y="17514"/>
                  </a:cubicBezTo>
                  <a:lnTo>
                    <a:pt x="834" y="401"/>
                  </a:lnTo>
                  <a:cubicBezTo>
                    <a:pt x="834" y="168"/>
                    <a:pt x="634"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flipH="1">
              <a:off x="5532995" y="3874571"/>
              <a:ext cx="251635" cy="594250"/>
            </a:xfrm>
            <a:custGeom>
              <a:avLst/>
              <a:gdLst/>
              <a:ahLst/>
              <a:cxnLst/>
              <a:rect l="l" t="t" r="r" b="b"/>
              <a:pathLst>
                <a:path w="12911" h="30490" extrusionOk="0">
                  <a:moveTo>
                    <a:pt x="6472" y="1"/>
                  </a:moveTo>
                  <a:cubicBezTo>
                    <a:pt x="2870" y="1"/>
                    <a:pt x="1" y="2869"/>
                    <a:pt x="1" y="6439"/>
                  </a:cubicBezTo>
                  <a:lnTo>
                    <a:pt x="1" y="24051"/>
                  </a:lnTo>
                  <a:cubicBezTo>
                    <a:pt x="1" y="27620"/>
                    <a:pt x="2870" y="30489"/>
                    <a:pt x="6472" y="30489"/>
                  </a:cubicBezTo>
                  <a:cubicBezTo>
                    <a:pt x="10041" y="30489"/>
                    <a:pt x="12910" y="27620"/>
                    <a:pt x="12910" y="24051"/>
                  </a:cubicBezTo>
                  <a:lnTo>
                    <a:pt x="12910" y="6439"/>
                  </a:lnTo>
                  <a:cubicBezTo>
                    <a:pt x="12910" y="2869"/>
                    <a:pt x="10041" y="1"/>
                    <a:pt x="6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flipH="1">
              <a:off x="5647433" y="4197334"/>
              <a:ext cx="22764" cy="491518"/>
            </a:xfrm>
            <a:custGeom>
              <a:avLst/>
              <a:gdLst/>
              <a:ahLst/>
              <a:cxnLst/>
              <a:rect l="l" t="t" r="r" b="b"/>
              <a:pathLst>
                <a:path w="1168" h="25219" extrusionOk="0">
                  <a:moveTo>
                    <a:pt x="567" y="1"/>
                  </a:moveTo>
                  <a:cubicBezTo>
                    <a:pt x="234" y="1"/>
                    <a:pt x="0" y="268"/>
                    <a:pt x="0" y="601"/>
                  </a:cubicBezTo>
                  <a:lnTo>
                    <a:pt x="0" y="24619"/>
                  </a:lnTo>
                  <a:cubicBezTo>
                    <a:pt x="0" y="24952"/>
                    <a:pt x="234" y="25219"/>
                    <a:pt x="567" y="25219"/>
                  </a:cubicBezTo>
                  <a:cubicBezTo>
                    <a:pt x="901" y="25219"/>
                    <a:pt x="1168" y="24952"/>
                    <a:pt x="1168" y="24619"/>
                  </a:cubicBezTo>
                  <a:lnTo>
                    <a:pt x="1168" y="601"/>
                  </a:lnTo>
                  <a:cubicBezTo>
                    <a:pt x="1168" y="268"/>
                    <a:pt x="901" y="1"/>
                    <a:pt x="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4560736" y="1719712"/>
              <a:ext cx="4929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4560738" y="1758100"/>
              <a:ext cx="492815" cy="1922588"/>
            </a:xfrm>
            <a:custGeom>
              <a:avLst/>
              <a:gdLst/>
              <a:ahLst/>
              <a:cxnLst/>
              <a:rect l="l" t="t" r="r" b="b"/>
              <a:pathLst>
                <a:path w="9975" h="33358" extrusionOk="0">
                  <a:moveTo>
                    <a:pt x="1" y="0"/>
                  </a:moveTo>
                  <a:lnTo>
                    <a:pt x="1" y="33357"/>
                  </a:lnTo>
                  <a:lnTo>
                    <a:pt x="9975" y="33357"/>
                  </a:lnTo>
                  <a:lnTo>
                    <a:pt x="99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6"/>
            <p:cNvGrpSpPr/>
            <p:nvPr/>
          </p:nvGrpSpPr>
          <p:grpSpPr>
            <a:xfrm>
              <a:off x="4717925" y="1888592"/>
              <a:ext cx="178536" cy="478317"/>
              <a:chOff x="4736238" y="1827592"/>
              <a:chExt cx="178536" cy="478317"/>
            </a:xfrm>
          </p:grpSpPr>
          <p:sp>
            <p:nvSpPr>
              <p:cNvPr id="319" name="Google Shape;319;p16"/>
              <p:cNvSpPr/>
              <p:nvPr/>
            </p:nvSpPr>
            <p:spPr>
              <a:xfrm>
                <a:off x="4736374" y="196515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4736361" y="210264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4736374" y="224014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4736238" y="1827592"/>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4854174" y="196515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4854174" y="210264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4854174" y="224014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4854038" y="1827592"/>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16"/>
            <p:cNvSpPr/>
            <p:nvPr/>
          </p:nvSpPr>
          <p:spPr>
            <a:xfrm>
              <a:off x="3679688" y="3244002"/>
              <a:ext cx="453171" cy="1450151"/>
            </a:xfrm>
            <a:custGeom>
              <a:avLst/>
              <a:gdLst/>
              <a:ahLst/>
              <a:cxnLst/>
              <a:rect l="l" t="t" r="r" b="b"/>
              <a:pathLst>
                <a:path w="81726" h="57409" extrusionOk="0">
                  <a:moveTo>
                    <a:pt x="0" y="0"/>
                  </a:moveTo>
                  <a:lnTo>
                    <a:pt x="0" y="57408"/>
                  </a:lnTo>
                  <a:lnTo>
                    <a:pt x="81725" y="57408"/>
                  </a:lnTo>
                  <a:lnTo>
                    <a:pt x="817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16"/>
            <p:cNvGrpSpPr/>
            <p:nvPr/>
          </p:nvGrpSpPr>
          <p:grpSpPr>
            <a:xfrm>
              <a:off x="3816468" y="3352664"/>
              <a:ext cx="179611" cy="1019478"/>
              <a:chOff x="3834780" y="3291664"/>
              <a:chExt cx="179611" cy="1019478"/>
            </a:xfrm>
          </p:grpSpPr>
          <p:sp>
            <p:nvSpPr>
              <p:cNvPr id="329" name="Google Shape;329;p16"/>
              <p:cNvSpPr/>
              <p:nvPr/>
            </p:nvSpPr>
            <p:spPr>
              <a:xfrm>
                <a:off x="3834780" y="356665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3834780" y="329166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3953791" y="342916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3953791" y="329166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3834780" y="3429161"/>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3953791" y="356665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3953791" y="370415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3834780" y="3704154"/>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3834780" y="41078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3834780" y="38328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3953791" y="39703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3953791" y="383288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3834780" y="3970386"/>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3953791" y="410788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3953791" y="424537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3834780" y="4245379"/>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6"/>
            <p:cNvSpPr/>
            <p:nvPr/>
          </p:nvSpPr>
          <p:spPr>
            <a:xfrm>
              <a:off x="4759691" y="2531050"/>
              <a:ext cx="521896" cy="2142068"/>
            </a:xfrm>
            <a:custGeom>
              <a:avLst/>
              <a:gdLst/>
              <a:ahLst/>
              <a:cxnLst/>
              <a:rect l="l" t="t" r="r" b="b"/>
              <a:pathLst>
                <a:path w="16046" h="93868" extrusionOk="0">
                  <a:moveTo>
                    <a:pt x="1" y="0"/>
                  </a:moveTo>
                  <a:lnTo>
                    <a:pt x="1" y="93868"/>
                  </a:lnTo>
                  <a:lnTo>
                    <a:pt x="16046" y="93868"/>
                  </a:lnTo>
                  <a:lnTo>
                    <a:pt x="160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4759694" y="2510475"/>
              <a:ext cx="5307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6"/>
            <p:cNvGrpSpPr/>
            <p:nvPr/>
          </p:nvGrpSpPr>
          <p:grpSpPr>
            <a:xfrm>
              <a:off x="4875741" y="2619827"/>
              <a:ext cx="298600" cy="478253"/>
              <a:chOff x="4946354" y="2558827"/>
              <a:chExt cx="298600" cy="478253"/>
            </a:xfrm>
          </p:grpSpPr>
          <p:sp>
            <p:nvSpPr>
              <p:cNvPr id="348" name="Google Shape;348;p16"/>
              <p:cNvSpPr/>
              <p:nvPr/>
            </p:nvSpPr>
            <p:spPr>
              <a:xfrm>
                <a:off x="5065343"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5065343"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5184354"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5184354"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5065343"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5184354"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5184354"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5065343"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4946354" y="2696323"/>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4946354" y="255882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4946354" y="2833820"/>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4946354" y="2971317"/>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6"/>
            <p:cNvSpPr/>
            <p:nvPr/>
          </p:nvSpPr>
          <p:spPr>
            <a:xfrm>
              <a:off x="4835761" y="3460250"/>
              <a:ext cx="620505" cy="1233863"/>
            </a:xfrm>
            <a:custGeom>
              <a:avLst/>
              <a:gdLst/>
              <a:ahLst/>
              <a:cxnLst/>
              <a:rect l="l" t="t" r="r" b="b"/>
              <a:pathLst>
                <a:path w="81726" h="57409" extrusionOk="0">
                  <a:moveTo>
                    <a:pt x="0" y="0"/>
                  </a:moveTo>
                  <a:lnTo>
                    <a:pt x="0" y="57408"/>
                  </a:lnTo>
                  <a:lnTo>
                    <a:pt x="81725" y="57408"/>
                  </a:lnTo>
                  <a:lnTo>
                    <a:pt x="817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4835763" y="3458600"/>
              <a:ext cx="6213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16"/>
            <p:cNvGrpSpPr/>
            <p:nvPr/>
          </p:nvGrpSpPr>
          <p:grpSpPr>
            <a:xfrm>
              <a:off x="4953297" y="3578279"/>
              <a:ext cx="415238" cy="478317"/>
              <a:chOff x="4987134" y="3516054"/>
              <a:chExt cx="415238" cy="478317"/>
            </a:xfrm>
          </p:grpSpPr>
          <p:sp>
            <p:nvSpPr>
              <p:cNvPr id="363" name="Google Shape;363;p16"/>
              <p:cNvSpPr/>
              <p:nvPr/>
            </p:nvSpPr>
            <p:spPr>
              <a:xfrm>
                <a:off x="4987270"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4987270"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987270"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4987134"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5105070"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5105070"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5105070"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5104934"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5223972"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5223972"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5223972"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5223836"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5341772" y="365361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5341772" y="379111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5341772" y="392860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5341636" y="3516054"/>
                <a:ext cx="60554" cy="6571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16"/>
            <p:cNvSpPr/>
            <p:nvPr/>
          </p:nvSpPr>
          <p:spPr>
            <a:xfrm>
              <a:off x="4232839" y="3699678"/>
              <a:ext cx="641659" cy="995124"/>
            </a:xfrm>
            <a:custGeom>
              <a:avLst/>
              <a:gdLst/>
              <a:ahLst/>
              <a:cxnLst/>
              <a:rect l="l" t="t" r="r" b="b"/>
              <a:pathLst>
                <a:path w="29855" h="46301" extrusionOk="0">
                  <a:moveTo>
                    <a:pt x="0" y="1"/>
                  </a:moveTo>
                  <a:lnTo>
                    <a:pt x="0" y="46301"/>
                  </a:lnTo>
                  <a:lnTo>
                    <a:pt x="29855" y="46301"/>
                  </a:lnTo>
                  <a:lnTo>
                    <a:pt x="298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4232837" y="3680600"/>
              <a:ext cx="641700" cy="3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16"/>
            <p:cNvGrpSpPr/>
            <p:nvPr/>
          </p:nvGrpSpPr>
          <p:grpSpPr>
            <a:xfrm>
              <a:off x="4342355" y="3825514"/>
              <a:ext cx="422674" cy="478253"/>
              <a:chOff x="3942855" y="3758002"/>
              <a:chExt cx="422674" cy="478253"/>
            </a:xfrm>
          </p:grpSpPr>
          <p:grpSp>
            <p:nvGrpSpPr>
              <p:cNvPr id="382" name="Google Shape;382;p16"/>
              <p:cNvGrpSpPr/>
              <p:nvPr/>
            </p:nvGrpSpPr>
            <p:grpSpPr>
              <a:xfrm>
                <a:off x="3942855" y="3758002"/>
                <a:ext cx="179611" cy="478253"/>
                <a:chOff x="4221080" y="2304102"/>
                <a:chExt cx="179611" cy="478253"/>
              </a:xfrm>
            </p:grpSpPr>
            <p:sp>
              <p:nvSpPr>
                <p:cNvPr id="383" name="Google Shape;383;p16"/>
                <p:cNvSpPr/>
                <p:nvPr/>
              </p:nvSpPr>
              <p:spPr>
                <a:xfrm>
                  <a:off x="4221080"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4221080"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4340091"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4340091"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4221080"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4340091"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4340091"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4221080"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6"/>
              <p:cNvGrpSpPr/>
              <p:nvPr/>
            </p:nvGrpSpPr>
            <p:grpSpPr>
              <a:xfrm>
                <a:off x="4185918" y="3758002"/>
                <a:ext cx="179611" cy="478253"/>
                <a:chOff x="4221080" y="2304102"/>
                <a:chExt cx="179611" cy="478253"/>
              </a:xfrm>
            </p:grpSpPr>
            <p:sp>
              <p:nvSpPr>
                <p:cNvPr id="392" name="Google Shape;392;p16"/>
                <p:cNvSpPr/>
                <p:nvPr/>
              </p:nvSpPr>
              <p:spPr>
                <a:xfrm>
                  <a:off x="4221080"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4221080"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4340091"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4340091" y="230410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4221080" y="2441598"/>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4340091" y="2579095"/>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4340091"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4221080" y="2716592"/>
                  <a:ext cx="60600" cy="65763"/>
                </a:xfrm>
                <a:custGeom>
                  <a:avLst/>
                  <a:gdLst/>
                  <a:ahLst/>
                  <a:cxnLst/>
                  <a:rect l="l" t="t" r="r" b="b"/>
                  <a:pathLst>
                    <a:path w="18322" h="19883" extrusionOk="0">
                      <a:moveTo>
                        <a:pt x="0" y="0"/>
                      </a:moveTo>
                      <a:lnTo>
                        <a:pt x="0" y="19883"/>
                      </a:lnTo>
                      <a:lnTo>
                        <a:pt x="18322" y="19883"/>
                      </a:lnTo>
                      <a:lnTo>
                        <a:pt x="18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00" name="Google Shape;400;p16"/>
          <p:cNvSpPr/>
          <p:nvPr/>
        </p:nvSpPr>
        <p:spPr>
          <a:xfrm>
            <a:off x="4530064" y="4673217"/>
            <a:ext cx="4476522" cy="58803"/>
          </a:xfrm>
          <a:custGeom>
            <a:avLst/>
            <a:gdLst/>
            <a:ahLst/>
            <a:cxnLst/>
            <a:rect l="l" t="t" r="r" b="b"/>
            <a:pathLst>
              <a:path w="208283" h="2736" extrusionOk="0">
                <a:moveTo>
                  <a:pt x="0" y="0"/>
                </a:moveTo>
                <a:lnTo>
                  <a:pt x="0" y="2736"/>
                </a:lnTo>
                <a:lnTo>
                  <a:pt x="208282" y="2736"/>
                </a:lnTo>
                <a:lnTo>
                  <a:pt x="208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98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81" y="1964531"/>
            <a:ext cx="8520600" cy="2449725"/>
          </a:xfrm>
        </p:spPr>
        <p:txBody>
          <a:bodyPr/>
          <a:lstStyle/>
          <a:p>
            <a:pPr algn="l"/>
            <a:r>
              <a:rPr lang="en-US" sz="2800" dirty="0" smtClean="0"/>
              <a:t>Other changes:</a:t>
            </a:r>
            <a:br>
              <a:rPr lang="en-US" sz="2800" dirty="0" smtClean="0"/>
            </a:br>
            <a:r>
              <a:rPr lang="en-US" sz="2800" dirty="0"/>
              <a:t/>
            </a:r>
            <a:br>
              <a:rPr lang="en-US" sz="2800" dirty="0"/>
            </a:br>
            <a:r>
              <a:rPr lang="en-US" sz="2800" dirty="0" smtClean="0"/>
              <a:t>Clarified fireplaces in working condition must have working dampers, doors, and closures.  If sealed, this is not required</a:t>
            </a:r>
            <a:br>
              <a:rPr lang="en-US" sz="2800" dirty="0" smtClean="0"/>
            </a:br>
            <a:r>
              <a:rPr lang="en-US" sz="2800" dirty="0"/>
              <a:t/>
            </a:r>
            <a:br>
              <a:rPr lang="en-US" sz="2800" dirty="0"/>
            </a:br>
            <a:r>
              <a:rPr lang="en-US" sz="2800" dirty="0" smtClean="0"/>
              <a:t>If an inspection is scheduled and no one is there to allow the inspection to take place, a fee of $100 will be charged.</a:t>
            </a:r>
            <a:br>
              <a:rPr lang="en-US" sz="2800" dirty="0" smtClean="0"/>
            </a:br>
            <a:r>
              <a:rPr lang="en-US" sz="2800" dirty="0"/>
              <a:t/>
            </a:r>
            <a:br>
              <a:rPr lang="en-US" sz="2800" dirty="0"/>
            </a:br>
            <a:endParaRPr lang="en-US" sz="2800" dirty="0"/>
          </a:p>
        </p:txBody>
      </p:sp>
    </p:spTree>
    <p:extLst>
      <p:ext uri="{BB962C8B-B14F-4D97-AF65-F5344CB8AC3E}">
        <p14:creationId xmlns:p14="http://schemas.microsoft.com/office/powerpoint/2010/main" val="342220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1552" y="-142875"/>
            <a:ext cx="10906965" cy="7589406"/>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225171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Shakayla</a:t>
            </a:r>
            <a:r>
              <a:rPr lang="en-US" dirty="0" smtClean="0"/>
              <a:t> Birch, Office of Equity and Inclusion</a:t>
            </a:r>
            <a:endParaRPr lang="en-US" dirty="0"/>
          </a:p>
        </p:txBody>
      </p:sp>
    </p:spTree>
    <p:extLst>
      <p:ext uri="{BB962C8B-B14F-4D97-AF65-F5344CB8AC3E}">
        <p14:creationId xmlns:p14="http://schemas.microsoft.com/office/powerpoint/2010/main" val="880068394"/>
      </p:ext>
    </p:extLst>
  </p:cSld>
  <p:clrMapOvr>
    <a:masterClrMapping/>
  </p:clrMapOvr>
</p:sld>
</file>

<file path=ppt/theme/theme1.xml><?xml version="1.0" encoding="utf-8"?>
<a:theme xmlns:a="http://schemas.openxmlformats.org/drawingml/2006/main" name="Building Infographics by Slidesgo">
  <a:themeElements>
    <a:clrScheme name="Simple Light">
      <a:dk1>
        <a:srgbClr val="000000"/>
      </a:dk1>
      <a:lt1>
        <a:srgbClr val="FFFFFF"/>
      </a:lt1>
      <a:dk2>
        <a:srgbClr val="595959"/>
      </a:dk2>
      <a:lt2>
        <a:srgbClr val="EEEEEE"/>
      </a:lt2>
      <a:accent1>
        <a:srgbClr val="FF4242"/>
      </a:accent1>
      <a:accent2>
        <a:srgbClr val="FF5B4F"/>
      </a:accent2>
      <a:accent3>
        <a:srgbClr val="FF745B"/>
      </a:accent3>
      <a:accent4>
        <a:srgbClr val="FF8E68"/>
      </a:accent4>
      <a:accent5>
        <a:srgbClr val="FFA774"/>
      </a:accent5>
      <a:accent6>
        <a:srgbClr val="FFC08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11587</TotalTime>
  <Words>361</Words>
  <Application>Microsoft Office PowerPoint</Application>
  <PresentationFormat>On-screen Show (16:9)</PresentationFormat>
  <Paragraphs>21</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Fira Sans Extra Condensed Medium</vt:lpstr>
      <vt:lpstr>Fira Sans Extra Condensed</vt:lpstr>
      <vt:lpstr>Fira Sans</vt:lpstr>
      <vt:lpstr>Building Infographics by Slidesgo</vt:lpstr>
      <vt:lpstr>Residential Rental Unit Permit Changes Update</vt:lpstr>
      <vt:lpstr>Information regarding the Residential Rental Unit Program, including this powerpoint, is available on the City of Gainesville website at  http://www.cityofgainesville.org/CodeEnforcement/RentalHousingPermitsFees.aspx  </vt:lpstr>
      <vt:lpstr>On May 6th, The City Commission directed the City Attorney’s Office to amend the Residential Rental Unit Permit Ordinance to make several changes   </vt:lpstr>
      <vt:lpstr>Changes to Definitions</vt:lpstr>
      <vt:lpstr>Changes to Definitions</vt:lpstr>
      <vt:lpstr>Changes to Definitions</vt:lpstr>
      <vt:lpstr>Other changes:  Clarified fireplaces in working condition must have working dampers, doors, and closures.  If sealed, this is not required  If an inspection is scheduled and no one is there to allow the inspection to take place, a fee of $100 will be charged.  </vt:lpstr>
      <vt:lpstr> </vt:lpstr>
      <vt:lpstr>Shakayla Birch, Office of Equity and Inclusion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Rental Unit Permit Changes</dc:title>
  <dc:creator>Nathaniel Chan</dc:creator>
  <cp:lastModifiedBy>Backhaus, Peter F.</cp:lastModifiedBy>
  <cp:revision>72</cp:revision>
  <dcterms:modified xsi:type="dcterms:W3CDTF">2021-08-06T20:53:59Z</dcterms:modified>
</cp:coreProperties>
</file>